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75" r:id="rId2"/>
    <p:sldId id="396" r:id="rId3"/>
    <p:sldId id="397" r:id="rId4"/>
    <p:sldId id="399" r:id="rId5"/>
    <p:sldId id="398" r:id="rId6"/>
    <p:sldId id="277" r:id="rId7"/>
    <p:sldId id="286" r:id="rId8"/>
    <p:sldId id="359" r:id="rId9"/>
    <p:sldId id="308" r:id="rId10"/>
    <p:sldId id="307" r:id="rId11"/>
    <p:sldId id="280" r:id="rId12"/>
    <p:sldId id="287" r:id="rId13"/>
    <p:sldId id="291" r:id="rId14"/>
    <p:sldId id="292" r:id="rId15"/>
    <p:sldId id="301" r:id="rId16"/>
    <p:sldId id="299" r:id="rId17"/>
    <p:sldId id="298" r:id="rId18"/>
    <p:sldId id="296" r:id="rId19"/>
    <p:sldId id="297" r:id="rId20"/>
    <p:sldId id="295" r:id="rId21"/>
    <p:sldId id="294" r:id="rId22"/>
    <p:sldId id="305" r:id="rId23"/>
    <p:sldId id="302" r:id="rId24"/>
    <p:sldId id="303" r:id="rId25"/>
    <p:sldId id="304" r:id="rId26"/>
    <p:sldId id="288" r:id="rId27"/>
    <p:sldId id="326" r:id="rId28"/>
    <p:sldId id="327" r:id="rId29"/>
    <p:sldId id="293" r:id="rId30"/>
    <p:sldId id="323" r:id="rId31"/>
    <p:sldId id="324" r:id="rId32"/>
    <p:sldId id="325" r:id="rId33"/>
    <p:sldId id="328" r:id="rId34"/>
    <p:sldId id="318" r:id="rId35"/>
    <p:sldId id="329" r:id="rId36"/>
    <p:sldId id="331" r:id="rId37"/>
    <p:sldId id="332" r:id="rId38"/>
    <p:sldId id="333" r:id="rId39"/>
    <p:sldId id="334" r:id="rId40"/>
    <p:sldId id="335" r:id="rId41"/>
    <p:sldId id="330" r:id="rId42"/>
    <p:sldId id="342" r:id="rId43"/>
    <p:sldId id="336" r:id="rId44"/>
    <p:sldId id="339" r:id="rId45"/>
    <p:sldId id="340" r:id="rId46"/>
    <p:sldId id="337" r:id="rId47"/>
    <p:sldId id="343" r:id="rId48"/>
    <p:sldId id="289" r:id="rId49"/>
    <p:sldId id="312" r:id="rId50"/>
    <p:sldId id="313" r:id="rId51"/>
    <p:sldId id="309" r:id="rId52"/>
    <p:sldId id="311" r:id="rId53"/>
    <p:sldId id="314" r:id="rId54"/>
    <p:sldId id="315" r:id="rId55"/>
    <p:sldId id="316" r:id="rId56"/>
    <p:sldId id="310" r:id="rId57"/>
    <p:sldId id="317" r:id="rId58"/>
    <p:sldId id="319" r:id="rId59"/>
    <p:sldId id="320" r:id="rId60"/>
    <p:sldId id="322" r:id="rId61"/>
    <p:sldId id="290" r:id="rId62"/>
    <p:sldId id="321" r:id="rId63"/>
    <p:sldId id="344" r:id="rId64"/>
    <p:sldId id="345" r:id="rId65"/>
    <p:sldId id="346" r:id="rId66"/>
    <p:sldId id="283" r:id="rId67"/>
    <p:sldId id="284" r:id="rId68"/>
    <p:sldId id="347" r:id="rId69"/>
    <p:sldId id="348" r:id="rId70"/>
    <p:sldId id="349" r:id="rId71"/>
    <p:sldId id="350" r:id="rId72"/>
    <p:sldId id="368" r:id="rId73"/>
    <p:sldId id="351" r:id="rId74"/>
    <p:sldId id="352" r:id="rId75"/>
    <p:sldId id="358" r:id="rId76"/>
    <p:sldId id="353" r:id="rId77"/>
    <p:sldId id="360" r:id="rId78"/>
    <p:sldId id="361" r:id="rId79"/>
    <p:sldId id="354" r:id="rId80"/>
    <p:sldId id="362" r:id="rId81"/>
    <p:sldId id="355" r:id="rId82"/>
    <p:sldId id="356" r:id="rId83"/>
    <p:sldId id="357" r:id="rId84"/>
    <p:sldId id="369" r:id="rId85"/>
    <p:sldId id="386" r:id="rId86"/>
    <p:sldId id="363" r:id="rId87"/>
    <p:sldId id="364" r:id="rId88"/>
    <p:sldId id="365" r:id="rId89"/>
    <p:sldId id="366" r:id="rId90"/>
    <p:sldId id="387" r:id="rId91"/>
    <p:sldId id="394" r:id="rId92"/>
    <p:sldId id="370" r:id="rId93"/>
    <p:sldId id="371" r:id="rId94"/>
    <p:sldId id="372" r:id="rId95"/>
    <p:sldId id="374" r:id="rId96"/>
    <p:sldId id="389" r:id="rId97"/>
    <p:sldId id="388" r:id="rId98"/>
    <p:sldId id="375" r:id="rId99"/>
    <p:sldId id="382" r:id="rId100"/>
    <p:sldId id="376" r:id="rId101"/>
    <p:sldId id="377" r:id="rId102"/>
    <p:sldId id="373" r:id="rId103"/>
    <p:sldId id="378" r:id="rId104"/>
    <p:sldId id="385" r:id="rId105"/>
    <p:sldId id="383" r:id="rId106"/>
    <p:sldId id="384" r:id="rId107"/>
    <p:sldId id="390" r:id="rId108"/>
    <p:sldId id="395" r:id="rId109"/>
    <p:sldId id="379" r:id="rId110"/>
    <p:sldId id="380" r:id="rId111"/>
    <p:sldId id="392" r:id="rId112"/>
    <p:sldId id="393" r:id="rId113"/>
    <p:sldId id="381" r:id="rId114"/>
    <p:sldId id="367" r:id="rId115"/>
    <p:sldId id="282" r:id="rId116"/>
    <p:sldId id="285"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8C2B81-1C43-634E-9E1A-875E9EC18ECD}">
          <p14:sldIdLst>
            <p14:sldId id="275"/>
          </p14:sldIdLst>
        </p14:section>
        <p14:section name="TEMP" id="{46FBEA43-40FD-D040-9765-3A298B798E6F}">
          <p14:sldIdLst>
            <p14:sldId id="396"/>
            <p14:sldId id="397"/>
            <p14:sldId id="399"/>
            <p14:sldId id="398"/>
          </p14:sldIdLst>
        </p14:section>
        <p14:section name="Presentation" id="{83302440-FEAC-8243-97B7-4C3305206721}">
          <p14:sldIdLst>
            <p14:sldId id="277"/>
            <p14:sldId id="286"/>
            <p14:sldId id="359"/>
            <p14:sldId id="308"/>
            <p14:sldId id="307"/>
            <p14:sldId id="280"/>
            <p14:sldId id="287"/>
            <p14:sldId id="291"/>
            <p14:sldId id="292"/>
            <p14:sldId id="301"/>
            <p14:sldId id="299"/>
            <p14:sldId id="298"/>
            <p14:sldId id="296"/>
            <p14:sldId id="297"/>
            <p14:sldId id="295"/>
            <p14:sldId id="294"/>
            <p14:sldId id="305"/>
            <p14:sldId id="302"/>
            <p14:sldId id="303"/>
            <p14:sldId id="304"/>
            <p14:sldId id="288"/>
            <p14:sldId id="326"/>
            <p14:sldId id="327"/>
            <p14:sldId id="293"/>
            <p14:sldId id="323"/>
            <p14:sldId id="324"/>
            <p14:sldId id="325"/>
            <p14:sldId id="328"/>
            <p14:sldId id="318"/>
            <p14:sldId id="329"/>
            <p14:sldId id="331"/>
            <p14:sldId id="332"/>
            <p14:sldId id="333"/>
            <p14:sldId id="334"/>
            <p14:sldId id="335"/>
            <p14:sldId id="330"/>
            <p14:sldId id="342"/>
            <p14:sldId id="336"/>
            <p14:sldId id="339"/>
            <p14:sldId id="340"/>
            <p14:sldId id="337"/>
            <p14:sldId id="343"/>
            <p14:sldId id="289"/>
            <p14:sldId id="312"/>
            <p14:sldId id="313"/>
            <p14:sldId id="309"/>
            <p14:sldId id="311"/>
            <p14:sldId id="314"/>
            <p14:sldId id="315"/>
            <p14:sldId id="316"/>
            <p14:sldId id="310"/>
            <p14:sldId id="317"/>
            <p14:sldId id="319"/>
            <p14:sldId id="320"/>
            <p14:sldId id="322"/>
            <p14:sldId id="290"/>
            <p14:sldId id="321"/>
            <p14:sldId id="344"/>
            <p14:sldId id="345"/>
            <p14:sldId id="346"/>
            <p14:sldId id="283"/>
            <p14:sldId id="284"/>
            <p14:sldId id="347"/>
            <p14:sldId id="348"/>
            <p14:sldId id="349"/>
            <p14:sldId id="350"/>
            <p14:sldId id="368"/>
            <p14:sldId id="351"/>
            <p14:sldId id="352"/>
            <p14:sldId id="358"/>
            <p14:sldId id="353"/>
            <p14:sldId id="360"/>
            <p14:sldId id="361"/>
            <p14:sldId id="354"/>
            <p14:sldId id="362"/>
            <p14:sldId id="355"/>
            <p14:sldId id="356"/>
            <p14:sldId id="357"/>
            <p14:sldId id="369"/>
            <p14:sldId id="386"/>
            <p14:sldId id="363"/>
            <p14:sldId id="364"/>
            <p14:sldId id="365"/>
            <p14:sldId id="366"/>
            <p14:sldId id="387"/>
            <p14:sldId id="394"/>
            <p14:sldId id="370"/>
            <p14:sldId id="371"/>
            <p14:sldId id="372"/>
            <p14:sldId id="374"/>
            <p14:sldId id="389"/>
            <p14:sldId id="388"/>
            <p14:sldId id="375"/>
            <p14:sldId id="382"/>
            <p14:sldId id="376"/>
            <p14:sldId id="377"/>
            <p14:sldId id="373"/>
            <p14:sldId id="378"/>
            <p14:sldId id="385"/>
            <p14:sldId id="383"/>
            <p14:sldId id="384"/>
            <p14:sldId id="390"/>
            <p14:sldId id="395"/>
            <p14:sldId id="379"/>
            <p14:sldId id="380"/>
            <p14:sldId id="392"/>
            <p14:sldId id="393"/>
            <p14:sldId id="381"/>
            <p14:sldId id="367"/>
            <p14:sldId id="282"/>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73FEFF"/>
    <a:srgbClr val="177DC1"/>
    <a:srgbClr val="FF0200"/>
    <a:srgbClr val="F9F9F9"/>
    <a:srgbClr val="3C804F"/>
    <a:srgbClr val="236D36"/>
    <a:srgbClr val="0071BB"/>
    <a:srgbClr val="1E1E1E"/>
    <a:srgbClr val="22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0"/>
    <p:restoredTop sz="94994"/>
  </p:normalViewPr>
  <p:slideViewPr>
    <p:cSldViewPr snapToGrid="0">
      <p:cViewPr>
        <p:scale>
          <a:sx n="114" d="100"/>
          <a:sy n="114" d="100"/>
        </p:scale>
        <p:origin x="2152" y="1024"/>
      </p:cViewPr>
      <p:guideLst/>
    </p:cSldViewPr>
  </p:slideViewPr>
  <p:notesTextViewPr>
    <p:cViewPr>
      <p:scale>
        <a:sx n="195" d="100"/>
        <a:sy n="195" d="100"/>
      </p:scale>
      <p:origin x="0" y="-379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32475-CF8A-E141-8575-E5F461E5C9B4}"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898B0-05B0-A746-B651-8702A874EB7E}" type="slidenum">
              <a:rPr lang="en-US" smtClean="0"/>
              <a:t>‹#›</a:t>
            </a:fld>
            <a:endParaRPr lang="en-US"/>
          </a:p>
        </p:txBody>
      </p:sp>
    </p:spTree>
    <p:extLst>
      <p:ext uri="{BB962C8B-B14F-4D97-AF65-F5344CB8AC3E}">
        <p14:creationId xmlns:p14="http://schemas.microsoft.com/office/powerpoint/2010/main" val="288999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 </a:t>
            </a:r>
          </a:p>
          <a:p>
            <a:pPr algn="r" rtl="1"/>
            <a:r>
              <a:rPr lang="ar-SA" dirty="0"/>
              <a:t>السلام عليكم ورحمة الله وبركاته</a:t>
            </a:r>
          </a:p>
          <a:p>
            <a:pPr algn="r" rtl="1"/>
            <a:r>
              <a:rPr lang="ar-SA" dirty="0"/>
              <a:t>رح نبدأ هدا الفيديو للدعاء </a:t>
            </a:r>
            <a:r>
              <a:rPr lang="ar-SA" dirty="0" err="1"/>
              <a:t>لاخوانا</a:t>
            </a:r>
            <a:r>
              <a:rPr lang="ar-SA" dirty="0"/>
              <a:t> واهلنا بفلسطين, الله ينصرهم ويقويهم ويرد عنهم الهي امين</a:t>
            </a:r>
          </a:p>
          <a:p>
            <a:pPr algn="r" rtl="1"/>
            <a:r>
              <a:rPr lang="ar-SA" dirty="0" err="1"/>
              <a:t>لاتنسوهم</a:t>
            </a:r>
            <a:r>
              <a:rPr lang="ar-SA" dirty="0"/>
              <a:t> من دعائكم</a:t>
            </a:r>
          </a:p>
          <a:p>
            <a:pPr algn="r" rtl="1"/>
            <a:r>
              <a:rPr lang="ar-SA" dirty="0"/>
              <a:t>ضمن فيديو اليوم مع بعض رح نتعرف كيف </a:t>
            </a:r>
            <a:r>
              <a:rPr lang="ar-SA" dirty="0" err="1"/>
              <a:t>نببني</a:t>
            </a:r>
            <a:r>
              <a:rPr lang="ar-SA" dirty="0"/>
              <a:t> </a:t>
            </a:r>
            <a:r>
              <a:rPr lang="en-US" dirty="0"/>
              <a:t>audio chatbot</a:t>
            </a:r>
            <a:r>
              <a:rPr lang="ar-SA" dirty="0"/>
              <a:t> باستخدام خدمات الذكاء الصناعي ضمن </a:t>
            </a:r>
            <a:r>
              <a:rPr lang="en-US" dirty="0"/>
              <a:t>aws</a:t>
            </a:r>
            <a:r>
              <a:rPr lang="ar-SA" dirty="0"/>
              <a:t> </a:t>
            </a:r>
            <a:endParaRPr lang="en-US" dirty="0"/>
          </a:p>
          <a:p>
            <a:pPr algn="r" rtl="1"/>
            <a:r>
              <a:rPr lang="ar-SA" dirty="0"/>
              <a:t>هدا المشروع,</a:t>
            </a:r>
            <a:r>
              <a:rPr lang="en-US" dirty="0"/>
              <a:t> </a:t>
            </a:r>
            <a:r>
              <a:rPr lang="ar-SA" dirty="0"/>
              <a:t> عبارة عن تجربة تعليمية غنية جدا,  رح تتعلموا من خلاله عن عدد من استخدام عدد من الخدمات بشكل عملي متل</a:t>
            </a:r>
          </a:p>
          <a:p>
            <a:pPr algn="r" rtl="1"/>
            <a:r>
              <a:rPr lang="ar-SA" dirty="0"/>
              <a:t> </a:t>
            </a:r>
            <a:r>
              <a:rPr lang="en-US" dirty="0"/>
              <a:t>API Gateway, lambda, step function</a:t>
            </a:r>
            <a:r>
              <a:rPr lang="ar-SA" dirty="0"/>
              <a:t> بالإضافة طبعا لخدمات الذكاء الصناعي يلي بتشكل أساس </a:t>
            </a:r>
            <a:r>
              <a:rPr lang="ar-SA" dirty="0" err="1"/>
              <a:t>هالمشروع</a:t>
            </a:r>
            <a:r>
              <a:rPr lang="ar-SA" dirty="0"/>
              <a:t> متل</a:t>
            </a:r>
          </a:p>
          <a:p>
            <a:pPr algn="r" rtl="1"/>
            <a:r>
              <a:rPr lang="ar-SA" dirty="0"/>
              <a:t> </a:t>
            </a:r>
            <a:r>
              <a:rPr lang="en-US" dirty="0"/>
              <a:t>Amazon Bedrock LLMs, Transcribe, and Polly</a:t>
            </a:r>
            <a:endParaRPr lang="ar-SA" dirty="0"/>
          </a:p>
          <a:p>
            <a:pPr algn="r" rtl="1"/>
            <a:r>
              <a:rPr lang="ar-SA" dirty="0"/>
              <a:t>اكيد اغلبكم </a:t>
            </a:r>
            <a:r>
              <a:rPr lang="ar-SA" dirty="0" err="1"/>
              <a:t>جربتوا</a:t>
            </a:r>
            <a:r>
              <a:rPr lang="ar-SA" dirty="0"/>
              <a:t> </a:t>
            </a:r>
            <a:r>
              <a:rPr lang="en-US" dirty="0" err="1"/>
              <a:t>chatgpt</a:t>
            </a:r>
            <a:r>
              <a:rPr lang="ar-SA" dirty="0"/>
              <a:t> يلي </a:t>
            </a:r>
            <a:r>
              <a:rPr lang="ar-SA" dirty="0" err="1"/>
              <a:t>بتكتبوا</a:t>
            </a:r>
            <a:r>
              <a:rPr lang="ar-SA" dirty="0"/>
              <a:t> فيه اسئلتكم, </a:t>
            </a:r>
            <a:r>
              <a:rPr lang="ar-SA" dirty="0" err="1"/>
              <a:t>وبتحصلوا</a:t>
            </a:r>
            <a:r>
              <a:rPr lang="ar-SA" dirty="0"/>
              <a:t> على إجابة نصية</a:t>
            </a:r>
          </a:p>
          <a:p>
            <a:pPr algn="r" rtl="1"/>
            <a:r>
              <a:rPr lang="ar-SA" dirty="0"/>
              <a:t>اما ضمن مثالنا, رح نشوف مع بعض كيف رح نسجل أسئلة صوتية, ونحصل على إجابة صوتية وبالصوت يلي بدنا </a:t>
            </a:r>
            <a:r>
              <a:rPr lang="ar-SA" dirty="0" err="1"/>
              <a:t>ياه</a:t>
            </a:r>
            <a:r>
              <a:rPr lang="ar-SA" dirty="0"/>
              <a:t>! يعني فينا نختار اذا صوت امرأة او رجل, وحتى فينا نختار ال </a:t>
            </a:r>
            <a:r>
              <a:rPr lang="en-US" dirty="0"/>
              <a:t>accent</a:t>
            </a:r>
            <a:r>
              <a:rPr lang="ar-SA" dirty="0"/>
              <a:t> يعني اللهجة</a:t>
            </a:r>
            <a:r>
              <a:rPr lang="en-US" dirty="0"/>
              <a:t>.</a:t>
            </a:r>
            <a:endParaRPr lang="ar-SA" dirty="0"/>
          </a:p>
          <a:p>
            <a:pPr algn="r" rtl="1"/>
            <a:r>
              <a:rPr lang="ar-SA" dirty="0"/>
              <a:t>ضمن فيديو اليوم رح استخدام </a:t>
            </a:r>
            <a:r>
              <a:rPr lang="en-US" dirty="0" err="1"/>
              <a:t>llm</a:t>
            </a:r>
            <a:r>
              <a:rPr lang="en-US" dirty="0"/>
              <a:t> </a:t>
            </a:r>
            <a:r>
              <a:rPr lang="ar-SA" dirty="0"/>
              <a:t> من </a:t>
            </a:r>
            <a:r>
              <a:rPr lang="en-US" dirty="0"/>
              <a:t>bedrock</a:t>
            </a:r>
            <a:r>
              <a:rPr lang="ar-SA" dirty="0"/>
              <a:t> وان شاء الله بفيديو قادم رح نستخدم </a:t>
            </a:r>
            <a:r>
              <a:rPr lang="en-US" dirty="0"/>
              <a:t>llama 2</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بس قبل </a:t>
            </a:r>
            <a:r>
              <a:rPr lang="ar-SA" dirty="0" err="1"/>
              <a:t>مابندأ</a:t>
            </a:r>
            <a:r>
              <a:rPr lang="ar-SA" dirty="0"/>
              <a:t> بالشرح المفصل, بحب قلكن انو كود المشروع, رفعته على </a:t>
            </a:r>
            <a:r>
              <a:rPr lang="en-US" dirty="0" err="1"/>
              <a:t>github.com</a:t>
            </a:r>
            <a:r>
              <a:rPr lang="en-US" dirty="0"/>
              <a:t>/tiger4code </a:t>
            </a:r>
            <a:r>
              <a:rPr lang="ar-SA" dirty="0"/>
              <a:t>  ورح حط رابط ال </a:t>
            </a:r>
            <a:r>
              <a:rPr lang="en-US" dirty="0"/>
              <a:t>repo</a:t>
            </a:r>
            <a:r>
              <a:rPr lang="ar-SA" dirty="0"/>
              <a:t> بصندوق الوصف </a:t>
            </a:r>
          </a:p>
          <a:p>
            <a:pPr algn="r" rtl="1"/>
            <a:endParaRPr lang="ar-SA" dirty="0"/>
          </a:p>
          <a:p>
            <a:endParaRPr lang="ar-SA" dirty="0"/>
          </a:p>
          <a:p>
            <a:endParaRPr lang="ar-SA" dirty="0"/>
          </a:p>
          <a:p>
            <a:endParaRPr lang="en-US" dirty="0"/>
          </a:p>
          <a:p>
            <a:r>
              <a:rPr lang="en-US" b="0" i="0" u="none" strike="noStrike" dirty="0">
                <a:solidFill>
                  <a:srgbClr val="374151"/>
                </a:solidFill>
                <a:effectLst/>
                <a:latin typeface="Söhne"/>
              </a:rPr>
              <a:t>Audio Chatbot</a:t>
            </a:r>
            <a:br>
              <a:rPr lang="en-US" b="0" i="0" u="none" strike="noStrike" dirty="0">
                <a:solidFill>
                  <a:srgbClr val="374151"/>
                </a:solidFill>
                <a:effectLst/>
                <a:latin typeface="Söhne"/>
              </a:rPr>
            </a:br>
            <a:r>
              <a:rPr lang="en-US" dirty="0"/>
              <a:t> Utilizing Bedrock LLM for Audio Chatbot Interaction with Amazon Transcribe and Polly</a:t>
            </a:r>
          </a:p>
          <a:p>
            <a:r>
              <a:rPr lang="en-US" dirty="0"/>
              <a:t>Description: </a:t>
            </a:r>
          </a:p>
          <a:p>
            <a:r>
              <a:rPr lang="en-US" dirty="0"/>
              <a:t>Dive into the realm of interactive communication as we leverage the power of Bedrock FM to develop an advanced chatbot capable of interpreting audio inquiries and responding seamlessly through audio output. Witness the seamless integration of Amazon Transcribe for accurate audio-to-text conversion and Amazon Polly for lifelike audio synthesis, all orchestrated through the intelligent framework of Bedrock FM. Explore how this comprehensive amalgamation is transforming the dynamics of user engagement, providing a sophisticated, conversational experience unlike any other.</a:t>
            </a:r>
          </a:p>
          <a:p>
            <a:endParaRPr lang="en-US" dirty="0"/>
          </a:p>
          <a:p>
            <a:endParaRPr lang="en-US" dirty="0"/>
          </a:p>
          <a:p>
            <a:r>
              <a:rPr lang="en-US" dirty="0"/>
              <a:t>[Website] --(Upload audio to S3)--&gt; [Amazon S3] --(Trigger)--&gt; [API Gateway] --(Invoke Lambda)--&gt; [Step Function] --(Process and generate audio response)--&gt; [Amazon S3] --(Trigger)--&gt; [Lambda] --(Return response)--&gt; [API Gateway] --(Response)--&gt; [Website]</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a:t>
            </a:fld>
            <a:endParaRPr lang="en-US"/>
          </a:p>
        </p:txBody>
      </p:sp>
    </p:spTree>
    <p:extLst>
      <p:ext uri="{BB962C8B-B14F-4D97-AF65-F5344CB8AC3E}">
        <p14:creationId xmlns:p14="http://schemas.microsoft.com/office/powerpoint/2010/main" val="47872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بسم الله رح نبدأ نكتب الكود مع بعض </a:t>
            </a:r>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algn="r" rtl="1"/>
            <a:r>
              <a:rPr lang="ar-SA" dirty="0"/>
              <a:t>اول خطوة هي انشاء </a:t>
            </a:r>
            <a:r>
              <a:rPr lang="en-US" dirty="0"/>
              <a:t>s3 bucket</a:t>
            </a:r>
            <a:r>
              <a:rPr lang="ar-SA" dirty="0"/>
              <a:t> يلي رح نخزن فيها الملفات</a:t>
            </a:r>
            <a:r>
              <a:rPr lang="en-US" dirty="0"/>
              <a:t> </a:t>
            </a:r>
            <a:r>
              <a:rPr lang="ar-SA" dirty="0"/>
              <a:t> الصوتية</a:t>
            </a:r>
          </a:p>
          <a:p>
            <a:pPr algn="r" rtl="1"/>
            <a:r>
              <a:rPr lang="ar-SA" dirty="0"/>
              <a:t>انشات </a:t>
            </a:r>
            <a:r>
              <a:rPr lang="en-US" dirty="0"/>
              <a:t>bucket</a:t>
            </a:r>
            <a:r>
              <a:rPr lang="ar-SA" dirty="0"/>
              <a:t> سميتها </a:t>
            </a:r>
            <a:r>
              <a:rPr lang="en-US" dirty="0"/>
              <a:t>tiger4code-genai-audio</a:t>
            </a:r>
            <a:endParaRPr lang="ar-SA" dirty="0"/>
          </a:p>
          <a:p>
            <a:pPr algn="r" rtl="1"/>
            <a:r>
              <a:rPr lang="ar-SA" dirty="0"/>
              <a:t>وتحتها </a:t>
            </a:r>
            <a:r>
              <a:rPr lang="ar-SA" dirty="0" err="1"/>
              <a:t>انشائت</a:t>
            </a:r>
            <a:r>
              <a:rPr lang="ar-SA" dirty="0"/>
              <a:t> مفتاحين, او ملفين باسم </a:t>
            </a:r>
            <a:r>
              <a:rPr lang="en-US" dirty="0"/>
              <a:t>recording</a:t>
            </a:r>
            <a:r>
              <a:rPr lang="ar-SA" dirty="0"/>
              <a:t> يلي رح خزن فيه التسجيلات الاصلية, والتاني باسم </a:t>
            </a:r>
            <a:r>
              <a:rPr lang="en-US" dirty="0" err="1"/>
              <a:t>polly</a:t>
            </a:r>
            <a:r>
              <a:rPr lang="en-US" dirty="0"/>
              <a:t>-audio</a:t>
            </a:r>
            <a:r>
              <a:rPr lang="ar-SA" dirty="0"/>
              <a:t> يلي رح خزن فيه التسجيلات الصوتية الخاصة </a:t>
            </a:r>
            <a:r>
              <a:rPr lang="ar-SA" dirty="0" err="1"/>
              <a:t>بالاجوبة</a:t>
            </a:r>
            <a:r>
              <a:rPr lang="ar-SA" dirty="0"/>
              <a:t> على الأسئلة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a:t>
            </a:fld>
            <a:endParaRPr lang="en-US"/>
          </a:p>
        </p:txBody>
      </p:sp>
    </p:spTree>
    <p:extLst>
      <p:ext uri="{BB962C8B-B14F-4D97-AF65-F5344CB8AC3E}">
        <p14:creationId xmlns:p14="http://schemas.microsoft.com/office/powerpoint/2010/main" val="5360917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107</a:t>
            </a:fld>
            <a:endParaRPr lang="en-US"/>
          </a:p>
        </p:txBody>
      </p:sp>
    </p:spTree>
    <p:extLst>
      <p:ext uri="{BB962C8B-B14F-4D97-AF65-F5344CB8AC3E}">
        <p14:creationId xmlns:p14="http://schemas.microsoft.com/office/powerpoint/2010/main" val="14026400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a:t>رح نبدأ بشرح ال</a:t>
            </a:r>
            <a:r>
              <a:rPr lang="en-US" dirty="0"/>
              <a:t>function</a:t>
            </a:r>
            <a:r>
              <a:rPr lang="ar-SA" dirty="0"/>
              <a:t> يلي </a:t>
            </a:r>
            <a:r>
              <a:rPr lang="ar-SA" dirty="0" err="1"/>
              <a:t>بيقوم</a:t>
            </a:r>
            <a:r>
              <a:rPr lang="ar-SA" dirty="0"/>
              <a:t> باستدعاء </a:t>
            </a:r>
            <a:r>
              <a:rPr lang="en-US" dirty="0" err="1"/>
              <a:t>api</a:t>
            </a:r>
            <a:r>
              <a:rPr lang="en-US" dirty="0"/>
              <a:t> gateway</a:t>
            </a:r>
            <a:r>
              <a:rPr lang="ar-SA" dirty="0"/>
              <a:t> برجع بذكر الكود كله موجود ضمن </a:t>
            </a:r>
            <a:r>
              <a:rPr lang="en-US" dirty="0" err="1"/>
              <a:t>github</a:t>
            </a:r>
            <a:r>
              <a:rPr lang="en-US" dirty="0"/>
              <a:t> repo</a:t>
            </a:r>
            <a:r>
              <a:rPr lang="ar-SA" dirty="0"/>
              <a:t> والرابط ضمن صندوق الوصف </a:t>
            </a:r>
          </a:p>
          <a:p>
            <a:pPr marL="0" algn="r" defTabSz="914400" rtl="1" eaLnBrk="1" latinLnBrk="0" hangingPunct="1"/>
            <a:r>
              <a:rPr lang="ar-SA" dirty="0"/>
              <a:t>بالبداية, هدا التابع </a:t>
            </a:r>
            <a:r>
              <a:rPr lang="ar-SA" dirty="0" err="1"/>
              <a:t>بيستقبل</a:t>
            </a:r>
            <a:r>
              <a:rPr lang="ar-SA" dirty="0"/>
              <a:t> اسم </a:t>
            </a:r>
            <a:r>
              <a:rPr lang="ar-SA" dirty="0" err="1"/>
              <a:t>البوكت</a:t>
            </a:r>
            <a:r>
              <a:rPr lang="ar-SA" dirty="0"/>
              <a:t>, ومسار الملف الصوتي ضمن </a:t>
            </a:r>
            <a:r>
              <a:rPr lang="ar-SA" dirty="0" err="1"/>
              <a:t>البوكت</a:t>
            </a:r>
            <a:r>
              <a:rPr lang="ar-SA" dirty="0"/>
              <a:t>, </a:t>
            </a:r>
            <a:r>
              <a:rPr lang="ar-SA" dirty="0" err="1"/>
              <a:t>بعدهالازم</a:t>
            </a:r>
            <a:r>
              <a:rPr lang="ar-SA" dirty="0"/>
              <a:t> نحدد ال </a:t>
            </a:r>
            <a:r>
              <a:rPr lang="en-US" dirty="0" err="1"/>
              <a:t>api</a:t>
            </a:r>
            <a:r>
              <a:rPr lang="en-US" dirty="0"/>
              <a:t> </a:t>
            </a:r>
            <a:r>
              <a:rPr lang="en-US" dirty="0" err="1"/>
              <a:t>url</a:t>
            </a:r>
            <a:r>
              <a:rPr lang="ar-SA" dirty="0"/>
              <a:t> هدا </a:t>
            </a:r>
            <a:r>
              <a:rPr lang="ar-SA" dirty="0" err="1"/>
              <a:t>بتحصلوا</a:t>
            </a:r>
            <a:r>
              <a:rPr lang="ar-SA" dirty="0"/>
              <a:t> عليه من هي الصفحة بعد انشاء ال </a:t>
            </a:r>
            <a:r>
              <a:rPr lang="en-US" dirty="0"/>
              <a:t>deployment stage</a:t>
            </a:r>
            <a:r>
              <a:rPr lang="ar-SA" dirty="0"/>
              <a:t> </a:t>
            </a:r>
            <a:endParaRPr lang="en-US" dirty="0"/>
          </a:p>
          <a:p>
            <a:pPr marL="0" algn="r" defTabSz="914400" rtl="1" eaLnBrk="1" latinLnBrk="0" hangingPunct="1"/>
            <a:r>
              <a:rPr lang="ar-SA" dirty="0"/>
              <a:t> ولازم </a:t>
            </a:r>
            <a:r>
              <a:rPr lang="ar-SA" dirty="0" err="1"/>
              <a:t>ماتنسوا</a:t>
            </a:r>
            <a:r>
              <a:rPr lang="ar-SA" dirty="0"/>
              <a:t> ابدا, انو باخر الرابط, تضيفوا اسم ال </a:t>
            </a:r>
            <a:r>
              <a:rPr lang="en-US" dirty="0"/>
              <a:t>resource</a:t>
            </a:r>
            <a:r>
              <a:rPr lang="ar-SA" dirty="0"/>
              <a:t> يلي </a:t>
            </a:r>
            <a:r>
              <a:rPr lang="ar-SA" dirty="0" err="1"/>
              <a:t>انشاتوه</a:t>
            </a:r>
            <a:endParaRPr lang="ar-SA" dirty="0"/>
          </a:p>
          <a:p>
            <a:pPr marL="0" algn="r" defTabSz="914400" rtl="1" eaLnBrk="1" latinLnBrk="0" hangingPunct="1"/>
            <a:r>
              <a:rPr lang="ar-SA" dirty="0"/>
              <a:t>بعدها رح نحدد ال </a:t>
            </a:r>
            <a:r>
              <a:rPr lang="en-US" dirty="0"/>
              <a:t>payload</a:t>
            </a:r>
            <a:r>
              <a:rPr lang="ar-SA" dirty="0"/>
              <a:t> يلي رح نمرره ل </a:t>
            </a:r>
            <a:r>
              <a:rPr lang="en-US" dirty="0" err="1"/>
              <a:t>api</a:t>
            </a:r>
            <a:r>
              <a:rPr lang="en-US" dirty="0"/>
              <a:t> gateway</a:t>
            </a:r>
            <a:r>
              <a:rPr lang="ar-SA" dirty="0"/>
              <a:t> </a:t>
            </a:r>
            <a:r>
              <a:rPr lang="ar-SA" dirty="0" err="1"/>
              <a:t>وبيحوي</a:t>
            </a:r>
            <a:r>
              <a:rPr lang="ar-SA" dirty="0"/>
              <a:t> على </a:t>
            </a:r>
            <a:r>
              <a:rPr lang="en-US" dirty="0"/>
              <a:t>bucket </a:t>
            </a:r>
            <a:r>
              <a:rPr lang="en-US" dirty="0" err="1"/>
              <a:t>nad</a:t>
            </a:r>
            <a:r>
              <a:rPr lang="en-US" dirty="0"/>
              <a:t> key</a:t>
            </a:r>
            <a:endParaRPr lang="ar-SA" dirty="0"/>
          </a:p>
          <a:p>
            <a:pPr marL="0" algn="r" defTabSz="914400" rtl="1" eaLnBrk="1" latinLnBrk="0" hangingPunct="1"/>
            <a:r>
              <a:rPr lang="ar-SA" dirty="0"/>
              <a:t>ومن ثم</a:t>
            </a:r>
            <a:r>
              <a:rPr lang="en-US" dirty="0"/>
              <a:t> </a:t>
            </a:r>
            <a:r>
              <a:rPr lang="ar-SA" dirty="0"/>
              <a:t> </a:t>
            </a:r>
            <a:r>
              <a:rPr lang="ar-SA" dirty="0" err="1"/>
              <a:t>بنحدد</a:t>
            </a:r>
            <a:r>
              <a:rPr lang="ar-SA" dirty="0"/>
              <a:t> ال </a:t>
            </a:r>
            <a:r>
              <a:rPr lang="en-US" dirty="0"/>
              <a:t>header</a:t>
            </a:r>
            <a:r>
              <a:rPr lang="ar-SA" dirty="0"/>
              <a:t> وبعدها </a:t>
            </a:r>
            <a:r>
              <a:rPr lang="ar-SA" dirty="0" err="1"/>
              <a:t>بننشأ</a:t>
            </a:r>
            <a:r>
              <a:rPr lang="ar-SA" dirty="0"/>
              <a:t> ال </a:t>
            </a:r>
            <a:r>
              <a:rPr lang="en-US" dirty="0"/>
              <a:t>request</a:t>
            </a:r>
            <a:r>
              <a:rPr lang="ar-SA" dirty="0"/>
              <a:t> يلي </a:t>
            </a:r>
            <a:r>
              <a:rPr lang="ar-SA" dirty="0" err="1"/>
              <a:t>بيرجع</a:t>
            </a:r>
            <a:r>
              <a:rPr lang="ar-SA" dirty="0"/>
              <a:t> النتيجة ضمن </a:t>
            </a:r>
            <a:r>
              <a:rPr lang="en-US" dirty="0"/>
              <a:t>response variable</a:t>
            </a:r>
            <a:endParaRPr lang="ar-SA" dirty="0"/>
          </a:p>
          <a:p>
            <a:pPr marL="0" algn="r" defTabSz="914400" rtl="1" eaLnBrk="1" latinLnBrk="0" hangingPunct="1"/>
            <a:r>
              <a:rPr lang="ar-SA" dirty="0" err="1"/>
              <a:t>هلأ</a:t>
            </a:r>
            <a:r>
              <a:rPr lang="ar-SA" dirty="0"/>
              <a:t> اذا ال </a:t>
            </a:r>
            <a:r>
              <a:rPr lang="en-US" dirty="0"/>
              <a:t>status code </a:t>
            </a:r>
            <a:r>
              <a:rPr lang="ar-SA" dirty="0"/>
              <a:t> يساوي </a:t>
            </a:r>
            <a:r>
              <a:rPr lang="en-US" dirty="0"/>
              <a:t>200 </a:t>
            </a:r>
            <a:r>
              <a:rPr lang="ar-SA" dirty="0"/>
              <a:t> يعني امورنا بالسليم, </a:t>
            </a:r>
            <a:r>
              <a:rPr lang="ar-SA" dirty="0" err="1"/>
              <a:t>ورجعلي</a:t>
            </a:r>
            <a:r>
              <a:rPr lang="ar-SA" dirty="0"/>
              <a:t> </a:t>
            </a:r>
            <a:r>
              <a:rPr lang="ar-SA" dirty="0" err="1"/>
              <a:t>النتيجة,,والا</a:t>
            </a:r>
            <a:r>
              <a:rPr lang="ar-SA" dirty="0"/>
              <a:t> </a:t>
            </a:r>
            <a:r>
              <a:rPr lang="ar-SA" dirty="0" err="1"/>
              <a:t>رجعلي</a:t>
            </a:r>
            <a:r>
              <a:rPr lang="ar-SA" dirty="0"/>
              <a:t> رسالة خطأ </a:t>
            </a:r>
          </a:p>
          <a:p>
            <a:pPr marL="0" algn="l" defTabSz="914400" rtl="0"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108</a:t>
            </a:fld>
            <a:endParaRPr lang="en-US"/>
          </a:p>
        </p:txBody>
      </p:sp>
    </p:spTree>
    <p:extLst>
      <p:ext uri="{BB962C8B-B14F-4D97-AF65-F5344CB8AC3E}">
        <p14:creationId xmlns:p14="http://schemas.microsoft.com/office/powerpoint/2010/main" val="42241508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109</a:t>
            </a:fld>
            <a:endParaRPr lang="en-US"/>
          </a:p>
        </p:txBody>
      </p:sp>
    </p:spTree>
    <p:extLst>
      <p:ext uri="{BB962C8B-B14F-4D97-AF65-F5344CB8AC3E}">
        <p14:creationId xmlns:p14="http://schemas.microsoft.com/office/powerpoint/2010/main" val="37972087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a:t>تليها النهاية !!!!</a:t>
            </a:r>
          </a:p>
          <a:p>
            <a:pPr marL="0" algn="r" defTabSz="914400" rtl="1" eaLnBrk="1" latinLnBrk="0" hangingPunct="1"/>
            <a:r>
              <a:rPr lang="ar-SA" dirty="0"/>
              <a:t>رح نبدأ بشرح ال</a:t>
            </a:r>
            <a:r>
              <a:rPr lang="en-US" dirty="0"/>
              <a:t>function</a:t>
            </a:r>
            <a:r>
              <a:rPr lang="ar-SA" dirty="0"/>
              <a:t> يلي </a:t>
            </a:r>
            <a:r>
              <a:rPr lang="ar-SA" dirty="0" err="1"/>
              <a:t>بيقوم</a:t>
            </a:r>
            <a:r>
              <a:rPr lang="ar-SA" dirty="0"/>
              <a:t> باستدعاء </a:t>
            </a:r>
            <a:r>
              <a:rPr lang="en-US" dirty="0" err="1"/>
              <a:t>api</a:t>
            </a:r>
            <a:r>
              <a:rPr lang="en-US" dirty="0"/>
              <a:t> gateway</a:t>
            </a:r>
            <a:r>
              <a:rPr lang="ar-SA" dirty="0"/>
              <a:t> برجع بذكر الكود كله موجود ضمن </a:t>
            </a:r>
            <a:r>
              <a:rPr lang="en-US" dirty="0" err="1"/>
              <a:t>github</a:t>
            </a:r>
            <a:r>
              <a:rPr lang="en-US" dirty="0"/>
              <a:t> repo</a:t>
            </a:r>
            <a:r>
              <a:rPr lang="ar-SA" dirty="0"/>
              <a:t> والرابط ضمن صندوق الوصف </a:t>
            </a:r>
          </a:p>
          <a:p>
            <a:pPr marL="0" algn="r" defTabSz="914400" rtl="1" eaLnBrk="1" latinLnBrk="0" hangingPunct="1"/>
            <a:r>
              <a:rPr lang="ar-SA" dirty="0"/>
              <a:t>بالبداية, هدا التابع </a:t>
            </a:r>
            <a:r>
              <a:rPr lang="ar-SA" dirty="0" err="1"/>
              <a:t>بيستقبل</a:t>
            </a:r>
            <a:r>
              <a:rPr lang="ar-SA" dirty="0"/>
              <a:t> اسم </a:t>
            </a:r>
            <a:r>
              <a:rPr lang="ar-SA" dirty="0" err="1"/>
              <a:t>البوكت</a:t>
            </a:r>
            <a:r>
              <a:rPr lang="ar-SA" dirty="0"/>
              <a:t>, ومسار الملف الصوتي ضمن </a:t>
            </a:r>
            <a:r>
              <a:rPr lang="ar-SA" dirty="0" err="1"/>
              <a:t>البوكت</a:t>
            </a:r>
            <a:r>
              <a:rPr lang="ar-SA" dirty="0"/>
              <a:t>, </a:t>
            </a:r>
            <a:r>
              <a:rPr lang="ar-SA" dirty="0" err="1"/>
              <a:t>بعدهالازم</a:t>
            </a:r>
            <a:r>
              <a:rPr lang="ar-SA" dirty="0"/>
              <a:t> نحدد ال </a:t>
            </a:r>
            <a:r>
              <a:rPr lang="en-US" dirty="0" err="1"/>
              <a:t>api</a:t>
            </a:r>
            <a:r>
              <a:rPr lang="en-US" dirty="0"/>
              <a:t> </a:t>
            </a:r>
            <a:r>
              <a:rPr lang="en-US" dirty="0" err="1"/>
              <a:t>url</a:t>
            </a:r>
            <a:r>
              <a:rPr lang="ar-SA" dirty="0"/>
              <a:t> هدا </a:t>
            </a:r>
            <a:r>
              <a:rPr lang="ar-SA" dirty="0" err="1"/>
              <a:t>بتحصلوا</a:t>
            </a:r>
            <a:r>
              <a:rPr lang="ar-SA" dirty="0"/>
              <a:t> عليه من هي الصفحة بعد انشاء ال </a:t>
            </a:r>
            <a:r>
              <a:rPr lang="en-US" dirty="0"/>
              <a:t>deployment stage</a:t>
            </a:r>
            <a:r>
              <a:rPr lang="ar-SA" dirty="0"/>
              <a:t> </a:t>
            </a:r>
            <a:endParaRPr lang="en-US" dirty="0"/>
          </a:p>
          <a:p>
            <a:pPr marL="0" algn="r" defTabSz="914400" rtl="1" eaLnBrk="1" latinLnBrk="0" hangingPunct="1"/>
            <a:r>
              <a:rPr lang="ar-SA" dirty="0"/>
              <a:t> ولازم </a:t>
            </a:r>
            <a:r>
              <a:rPr lang="ar-SA" dirty="0" err="1"/>
              <a:t>ماتنسوا</a:t>
            </a:r>
            <a:r>
              <a:rPr lang="ar-SA" dirty="0"/>
              <a:t> ابدا, انو باخر الرابط, تضيفوا اسم ال </a:t>
            </a:r>
            <a:r>
              <a:rPr lang="en-US" dirty="0"/>
              <a:t>resource</a:t>
            </a:r>
            <a:r>
              <a:rPr lang="ar-SA" dirty="0"/>
              <a:t> يلي </a:t>
            </a:r>
            <a:r>
              <a:rPr lang="ar-SA" dirty="0" err="1"/>
              <a:t>انشاتوه</a:t>
            </a:r>
            <a:endParaRPr lang="ar-SA" dirty="0"/>
          </a:p>
          <a:p>
            <a:pPr marL="0" algn="r" defTabSz="914400" rtl="1" eaLnBrk="1" latinLnBrk="0" hangingPunct="1"/>
            <a:r>
              <a:rPr lang="ar-SA" dirty="0"/>
              <a:t>بعدها رح نحدد ال </a:t>
            </a:r>
            <a:r>
              <a:rPr lang="en-US" dirty="0"/>
              <a:t>payload</a:t>
            </a:r>
            <a:r>
              <a:rPr lang="ar-SA" dirty="0"/>
              <a:t> يلي رح نمرره ل </a:t>
            </a:r>
            <a:r>
              <a:rPr lang="en-US" dirty="0" err="1"/>
              <a:t>api</a:t>
            </a:r>
            <a:r>
              <a:rPr lang="en-US" dirty="0"/>
              <a:t> gateway</a:t>
            </a:r>
            <a:r>
              <a:rPr lang="ar-SA" dirty="0"/>
              <a:t> </a:t>
            </a:r>
            <a:r>
              <a:rPr lang="ar-SA" dirty="0" err="1"/>
              <a:t>وبيحوي</a:t>
            </a:r>
            <a:r>
              <a:rPr lang="ar-SA" dirty="0"/>
              <a:t> على </a:t>
            </a:r>
            <a:r>
              <a:rPr lang="en-US" dirty="0"/>
              <a:t>bucket </a:t>
            </a:r>
            <a:r>
              <a:rPr lang="en-US" dirty="0" err="1"/>
              <a:t>nad</a:t>
            </a:r>
            <a:r>
              <a:rPr lang="en-US" dirty="0"/>
              <a:t> key</a:t>
            </a:r>
            <a:endParaRPr lang="ar-SA" dirty="0"/>
          </a:p>
          <a:p>
            <a:pPr marL="0" algn="r" defTabSz="914400" rtl="1" eaLnBrk="1" latinLnBrk="0" hangingPunct="1"/>
            <a:r>
              <a:rPr lang="ar-SA" dirty="0"/>
              <a:t>ومن ثم</a:t>
            </a:r>
            <a:r>
              <a:rPr lang="en-US" dirty="0"/>
              <a:t> </a:t>
            </a:r>
            <a:r>
              <a:rPr lang="ar-SA" dirty="0"/>
              <a:t> </a:t>
            </a:r>
            <a:r>
              <a:rPr lang="ar-SA" dirty="0" err="1"/>
              <a:t>بنحدد</a:t>
            </a:r>
            <a:r>
              <a:rPr lang="ar-SA" dirty="0"/>
              <a:t> ال </a:t>
            </a:r>
            <a:r>
              <a:rPr lang="en-US" dirty="0"/>
              <a:t>header</a:t>
            </a:r>
            <a:r>
              <a:rPr lang="ar-SA" dirty="0"/>
              <a:t> وبعدها </a:t>
            </a:r>
            <a:r>
              <a:rPr lang="ar-SA" dirty="0" err="1"/>
              <a:t>بننشأ</a:t>
            </a:r>
            <a:r>
              <a:rPr lang="ar-SA" dirty="0"/>
              <a:t> ال </a:t>
            </a:r>
            <a:r>
              <a:rPr lang="en-US" dirty="0"/>
              <a:t>request</a:t>
            </a:r>
            <a:r>
              <a:rPr lang="ar-SA" dirty="0"/>
              <a:t> يلي </a:t>
            </a:r>
            <a:r>
              <a:rPr lang="ar-SA" dirty="0" err="1"/>
              <a:t>بيرجع</a:t>
            </a:r>
            <a:r>
              <a:rPr lang="ar-SA" dirty="0"/>
              <a:t> النتيجة ضمن </a:t>
            </a:r>
            <a:r>
              <a:rPr lang="en-US" dirty="0"/>
              <a:t>response variable</a:t>
            </a:r>
            <a:endParaRPr lang="ar-SA" dirty="0"/>
          </a:p>
          <a:p>
            <a:pPr marL="0" algn="r" defTabSz="914400" rtl="1" eaLnBrk="1" latinLnBrk="0" hangingPunct="1"/>
            <a:r>
              <a:rPr lang="ar-SA" dirty="0" err="1"/>
              <a:t>هلأ</a:t>
            </a:r>
            <a:r>
              <a:rPr lang="ar-SA" dirty="0"/>
              <a:t> اذا ال </a:t>
            </a:r>
            <a:r>
              <a:rPr lang="en-US" dirty="0"/>
              <a:t>status code </a:t>
            </a:r>
            <a:r>
              <a:rPr lang="ar-SA" dirty="0"/>
              <a:t> يساوي </a:t>
            </a:r>
            <a:r>
              <a:rPr lang="en-US" dirty="0"/>
              <a:t>200 </a:t>
            </a:r>
            <a:r>
              <a:rPr lang="ar-SA" dirty="0"/>
              <a:t> يعني امورنا بالسليم, </a:t>
            </a:r>
            <a:r>
              <a:rPr lang="ar-SA" dirty="0" err="1"/>
              <a:t>ورجعلي</a:t>
            </a:r>
            <a:r>
              <a:rPr lang="ar-SA" dirty="0"/>
              <a:t> </a:t>
            </a:r>
            <a:r>
              <a:rPr lang="ar-SA" dirty="0" err="1"/>
              <a:t>النتيجة,,والا</a:t>
            </a:r>
            <a:r>
              <a:rPr lang="ar-SA" dirty="0"/>
              <a:t> </a:t>
            </a:r>
            <a:r>
              <a:rPr lang="ar-SA" dirty="0" err="1"/>
              <a:t>رجعلي</a:t>
            </a:r>
            <a:r>
              <a:rPr lang="ar-SA" dirty="0"/>
              <a:t> رسالة خطأ </a:t>
            </a:r>
          </a:p>
          <a:p>
            <a:pPr marL="0" algn="r" defTabSz="914400" rtl="1" eaLnBrk="1" latinLnBrk="0" hangingPunct="1"/>
            <a:r>
              <a:rPr lang="ar-SA" dirty="0" err="1"/>
              <a:t>بننتقل</a:t>
            </a:r>
            <a:r>
              <a:rPr lang="ar-SA" dirty="0"/>
              <a:t> للكود الأساسي يلي رح ننفذه بعد شوي مع بعض </a:t>
            </a:r>
            <a:endParaRPr lang="en-US" dirty="0"/>
          </a:p>
          <a:p>
            <a:pPr marL="0" algn="r" defTabSz="914400" rtl="1" eaLnBrk="1" latinLnBrk="0" hangingPunct="1"/>
            <a:r>
              <a:rPr lang="ar-SA" dirty="0"/>
              <a:t>ضمن هدا الملف, ساويت </a:t>
            </a:r>
            <a:r>
              <a:rPr lang="en-US" dirty="0"/>
              <a:t>import </a:t>
            </a:r>
            <a:r>
              <a:rPr lang="ar-SA" dirty="0"/>
              <a:t> لعدد من المكتبات يلي </a:t>
            </a:r>
            <a:r>
              <a:rPr lang="ar-SA" dirty="0" err="1"/>
              <a:t>بتلزم</a:t>
            </a:r>
            <a:r>
              <a:rPr lang="ar-SA" dirty="0"/>
              <a:t>, طبعا اذا </a:t>
            </a:r>
            <a:r>
              <a:rPr lang="ar-SA" dirty="0" err="1"/>
              <a:t>ماكانت</a:t>
            </a:r>
            <a:r>
              <a:rPr lang="ar-SA" dirty="0"/>
              <a:t> موجودة بشكل افتراضي, لازم بالبداية </a:t>
            </a:r>
            <a:r>
              <a:rPr lang="ar-SA" dirty="0" err="1"/>
              <a:t>تنشاوا</a:t>
            </a:r>
            <a:r>
              <a:rPr lang="en-US" dirty="0"/>
              <a:t> python env </a:t>
            </a:r>
            <a:r>
              <a:rPr lang="ar-SA" dirty="0"/>
              <a:t> وتساوي </a:t>
            </a:r>
            <a:r>
              <a:rPr lang="en-US" dirty="0"/>
              <a:t>pip install </a:t>
            </a:r>
            <a:r>
              <a:rPr lang="ar-SA" dirty="0"/>
              <a:t> لكل ال</a:t>
            </a:r>
            <a:r>
              <a:rPr lang="en-US" dirty="0"/>
              <a:t>packages </a:t>
            </a:r>
            <a:r>
              <a:rPr lang="ar-SA" dirty="0"/>
              <a:t> يلي </a:t>
            </a:r>
            <a:r>
              <a:rPr lang="ar-SA" dirty="0" err="1"/>
              <a:t>بتحتاجوها</a:t>
            </a:r>
            <a:r>
              <a:rPr lang="ar-SA" dirty="0"/>
              <a:t> متل </a:t>
            </a:r>
            <a:r>
              <a:rPr lang="en-US" dirty="0" err="1"/>
              <a:t>pyaudio</a:t>
            </a:r>
            <a:r>
              <a:rPr lang="ar-SA" dirty="0"/>
              <a:t> مثلا </a:t>
            </a:r>
          </a:p>
          <a:p>
            <a:pPr marL="0" algn="r" defTabSz="914400" rtl="1" eaLnBrk="1" latinLnBrk="0" hangingPunct="1"/>
            <a:r>
              <a:rPr lang="ar-SA" dirty="0"/>
              <a:t>بعدها عرفت مجموعة من الثوابت يلي الها علاقة بالصوت يلي رح سجله للمستخدم , ومن ثم عرفت </a:t>
            </a:r>
            <a:r>
              <a:rPr lang="en-US" dirty="0"/>
              <a:t>s3 bucket name</a:t>
            </a:r>
            <a:r>
              <a:rPr lang="ar-SA" dirty="0"/>
              <a:t> وال </a:t>
            </a:r>
            <a:r>
              <a:rPr lang="en-US" dirty="0"/>
              <a:t>key</a:t>
            </a:r>
            <a:r>
              <a:rPr lang="ar-SA" dirty="0"/>
              <a:t> يلي رح خزن تسجيلات المستخدم تحته </a:t>
            </a:r>
          </a:p>
          <a:p>
            <a:pPr marL="0" algn="r" defTabSz="914400" rtl="1" eaLnBrk="1" latinLnBrk="0" hangingPunct="1"/>
            <a:r>
              <a:rPr lang="ar-SA" dirty="0"/>
              <a:t>بعدها استدعيت </a:t>
            </a:r>
            <a:r>
              <a:rPr lang="en-US" dirty="0"/>
              <a:t>function</a:t>
            </a:r>
            <a:r>
              <a:rPr lang="ar-SA" dirty="0"/>
              <a:t> رح يقوم بتسجيل سؤال المستخدم, وبعدها قمت برفع وتخزين الملف الصوتي على </a:t>
            </a:r>
            <a:r>
              <a:rPr lang="en-US" dirty="0"/>
              <a:t>s3</a:t>
            </a:r>
            <a:r>
              <a:rPr lang="ar-SA" dirty="0"/>
              <a:t> وشغلت الملف الصوتي, بحيث المستخدم </a:t>
            </a:r>
            <a:r>
              <a:rPr lang="ar-SA" dirty="0" err="1"/>
              <a:t>بيسمع</a:t>
            </a:r>
            <a:r>
              <a:rPr lang="ar-SA" dirty="0"/>
              <a:t> سؤاله </a:t>
            </a:r>
            <a:r>
              <a:rPr lang="ar-SA" dirty="0" err="1"/>
              <a:t>للتاكيد</a:t>
            </a:r>
            <a:r>
              <a:rPr lang="ar-SA" dirty="0"/>
              <a:t> انو التسجيل تم بنجاح, ومن ثم بنقوم باستدعاء </a:t>
            </a:r>
            <a:r>
              <a:rPr lang="en-US" dirty="0" err="1"/>
              <a:t>api</a:t>
            </a:r>
            <a:r>
              <a:rPr lang="en-US" dirty="0"/>
              <a:t> gateway</a:t>
            </a:r>
            <a:r>
              <a:rPr lang="ar-SA" dirty="0"/>
              <a:t> يلي رح يقوم بباقي الشغل ويرجع ال </a:t>
            </a:r>
            <a:r>
              <a:rPr lang="en-US" dirty="0"/>
              <a:t>status code + response</a:t>
            </a:r>
            <a:endParaRPr lang="ar-SA" dirty="0"/>
          </a:p>
          <a:p>
            <a:pPr marL="0" algn="r" defTabSz="914400" rtl="1" eaLnBrk="1" latinLnBrk="0" hangingPunct="1"/>
            <a:r>
              <a:rPr lang="ar-SA" dirty="0"/>
              <a:t>اذا </a:t>
            </a:r>
            <a:r>
              <a:rPr lang="en-US" dirty="0"/>
              <a:t>status code == 200</a:t>
            </a:r>
            <a:r>
              <a:rPr lang="ar-SA" dirty="0"/>
              <a:t> يعني تم التنفيذ بنجاح, وقتها رجع اسم </a:t>
            </a:r>
            <a:r>
              <a:rPr lang="ar-SA" dirty="0" err="1"/>
              <a:t>البوكت</a:t>
            </a:r>
            <a:r>
              <a:rPr lang="ar-SA" dirty="0"/>
              <a:t> وال </a:t>
            </a:r>
            <a:r>
              <a:rPr lang="en-US" dirty="0"/>
              <a:t>key</a:t>
            </a:r>
            <a:r>
              <a:rPr lang="ar-SA" dirty="0"/>
              <a:t> ورح يتم تحميل الملف الصوتي المخزن ضمنهم ومن ثم رح يتم تشغيله </a:t>
            </a:r>
            <a:r>
              <a:rPr lang="ar-SA" dirty="0" err="1"/>
              <a:t>للمتسخدم</a:t>
            </a:r>
            <a:r>
              <a:rPr lang="ar-SA" dirty="0"/>
              <a:t> </a:t>
            </a:r>
          </a:p>
          <a:p>
            <a:pPr marL="0" algn="r" defTabSz="914400" rtl="1" eaLnBrk="1" latinLnBrk="0" hangingPunct="1"/>
            <a:r>
              <a:rPr lang="ar-SA" dirty="0"/>
              <a:t>خلونا نجرب نتيجة </a:t>
            </a:r>
            <a:r>
              <a:rPr lang="ar-SA" dirty="0" err="1"/>
              <a:t>هالشغل</a:t>
            </a:r>
            <a:r>
              <a:rPr lang="ar-SA" dirty="0"/>
              <a:t> كله مع بعض </a:t>
            </a:r>
          </a:p>
          <a:p>
            <a:pPr marL="0" algn="r" defTabSz="914400" rtl="1" eaLnBrk="1" latinLnBrk="0" hangingPunct="1"/>
            <a:r>
              <a:rPr lang="ar-SA" dirty="0"/>
              <a:t>رح نكتب </a:t>
            </a:r>
            <a:r>
              <a:rPr lang="en-US" dirty="0"/>
              <a:t>python</a:t>
            </a:r>
            <a:r>
              <a:rPr lang="ar-SA" dirty="0"/>
              <a:t> وبعدها اسم الملف يلي الأساسي عنا ضمن التطبيق ونكبس </a:t>
            </a:r>
            <a:r>
              <a:rPr lang="en-US" dirty="0"/>
              <a:t>enter</a:t>
            </a:r>
            <a:r>
              <a:rPr lang="ar-SA" dirty="0"/>
              <a:t> خلونا نشوف فيديو التطبيق مع بعض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110</a:t>
            </a:fld>
            <a:endParaRPr lang="en-US"/>
          </a:p>
        </p:txBody>
      </p:sp>
    </p:spTree>
    <p:extLst>
      <p:ext uri="{BB962C8B-B14F-4D97-AF65-F5344CB8AC3E}">
        <p14:creationId xmlns:p14="http://schemas.microsoft.com/office/powerpoint/2010/main" val="27153060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112</a:t>
            </a:fld>
            <a:endParaRPr lang="en-US"/>
          </a:p>
        </p:txBody>
      </p:sp>
    </p:spTree>
    <p:extLst>
      <p:ext uri="{BB962C8B-B14F-4D97-AF65-F5344CB8AC3E}">
        <p14:creationId xmlns:p14="http://schemas.microsoft.com/office/powerpoint/2010/main" val="34105852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a:t>تقريبا وسط التنفيذ كاملا كان حوالي ٢٠ ثانية </a:t>
            </a:r>
          </a:p>
          <a:p>
            <a:pPr marL="0" algn="r" defTabSz="914400" rtl="1" eaLnBrk="1" latinLnBrk="0" hangingPunct="1"/>
            <a:r>
              <a:rPr lang="ar-SA" dirty="0"/>
              <a:t>طبعا في عدد كبير من </a:t>
            </a:r>
            <a:r>
              <a:rPr lang="ar-SA" dirty="0" err="1"/>
              <a:t>الاعدادت</a:t>
            </a:r>
            <a:r>
              <a:rPr lang="ar-SA" dirty="0"/>
              <a:t> هون </a:t>
            </a:r>
            <a:r>
              <a:rPr lang="ar-SA" dirty="0" err="1"/>
              <a:t>بامكانكم</a:t>
            </a:r>
            <a:r>
              <a:rPr lang="ar-SA" dirty="0"/>
              <a:t> تتحكموا فيها ضمن كل </a:t>
            </a:r>
            <a:r>
              <a:rPr lang="en-US" dirty="0"/>
              <a:t>function</a:t>
            </a:r>
            <a:r>
              <a:rPr lang="ar-SA" dirty="0"/>
              <a:t> وضمن كود التطبيق</a:t>
            </a:r>
          </a:p>
          <a:p>
            <a:pPr marL="0" algn="r" defTabSz="914400" rtl="1" eaLnBrk="1" latinLnBrk="0" hangingPunct="1"/>
            <a:r>
              <a:rPr lang="ar-SA" dirty="0"/>
              <a:t>, </a:t>
            </a:r>
            <a:r>
              <a:rPr lang="ar-SA" dirty="0" err="1"/>
              <a:t>بامكانكم</a:t>
            </a:r>
            <a:r>
              <a:rPr lang="ar-SA" dirty="0"/>
              <a:t> تنزلوا الكود الأساسي وتضيفوا عليه خدمات وميزات تانية, او تحسنوا فيه </a:t>
            </a:r>
          </a:p>
          <a:p>
            <a:pPr marL="0" algn="r" defTabSz="914400" rtl="1" eaLnBrk="1" latinLnBrk="0" hangingPunct="1"/>
            <a:r>
              <a:rPr lang="ar-SA" dirty="0"/>
              <a:t>انا بنيت واجهة بسيطة ممكن عن طريقها استدعي بكبسة زر سجل صوت واسمع الجواب بعدها, يعني عندكم الأساس فينكم تنبوا أي </a:t>
            </a:r>
            <a:r>
              <a:rPr lang="ar-SA"/>
              <a:t>شي حواليه </a:t>
            </a:r>
            <a:endParaRPr lang="ar-SA" dirty="0"/>
          </a:p>
          <a:p>
            <a:pPr marL="0" algn="r" defTabSz="914400" rtl="1" eaLnBrk="1" latinLnBrk="0" hangingPunct="1"/>
            <a:r>
              <a:rPr lang="ar-SA" dirty="0"/>
              <a:t>وهيك </a:t>
            </a:r>
            <a:r>
              <a:rPr lang="ar-SA" dirty="0" err="1"/>
              <a:t>بنكون</a:t>
            </a:r>
            <a:r>
              <a:rPr lang="ar-SA" dirty="0"/>
              <a:t> وصلنا لنهاية فيديو اليوم الموضوع جدا شيق</a:t>
            </a:r>
          </a:p>
          <a:p>
            <a:pPr marL="0" algn="r" defTabSz="914400" rtl="1" eaLnBrk="1" latinLnBrk="0" hangingPunct="1"/>
            <a:r>
              <a:rPr lang="ar-SA" dirty="0"/>
              <a:t>اذا كان عندكم أي تجارب مع </a:t>
            </a:r>
            <a:r>
              <a:rPr lang="en-US" dirty="0" err="1"/>
              <a:t>llm</a:t>
            </a:r>
            <a:r>
              <a:rPr lang="ar-SA" dirty="0"/>
              <a:t> </a:t>
            </a:r>
            <a:r>
              <a:rPr lang="ar-SA" dirty="0" err="1"/>
              <a:t>اكتبولي</a:t>
            </a:r>
            <a:r>
              <a:rPr lang="ar-SA" dirty="0"/>
              <a:t> عنها بصندوق الوصف, او اذا كان في معلومات </a:t>
            </a:r>
            <a:r>
              <a:rPr lang="ar-SA" dirty="0" err="1"/>
              <a:t>بهالمجال</a:t>
            </a:r>
            <a:r>
              <a:rPr lang="ar-SA" dirty="0"/>
              <a:t> حابيين اني ساوي عليها فيديو, كمان </a:t>
            </a:r>
            <a:r>
              <a:rPr lang="ar-SA" dirty="0" err="1"/>
              <a:t>اكتبولي</a:t>
            </a:r>
            <a:r>
              <a:rPr lang="ar-SA" dirty="0"/>
              <a:t> </a:t>
            </a:r>
            <a:r>
              <a:rPr lang="ar-SA" dirty="0" err="1"/>
              <a:t>ياها</a:t>
            </a:r>
            <a:r>
              <a:rPr lang="ar-SA" dirty="0"/>
              <a:t> ضمن التعليقات </a:t>
            </a:r>
          </a:p>
          <a:p>
            <a:pPr marL="0" algn="r" defTabSz="914400" rtl="1" eaLnBrk="1" latinLnBrk="0" hangingPunct="1"/>
            <a:r>
              <a:rPr lang="ar-SA" dirty="0"/>
              <a:t>الفيديو القادم ان شاء الله رح نقدم مثال مشابه </a:t>
            </a:r>
            <a:r>
              <a:rPr lang="ar-SA" dirty="0" err="1"/>
              <a:t>لهالتطبيق</a:t>
            </a:r>
            <a:r>
              <a:rPr lang="ar-SA" dirty="0"/>
              <a:t> , ولكن باستخدام </a:t>
            </a:r>
            <a:r>
              <a:rPr lang="en-US" dirty="0"/>
              <a:t>llama-2 </a:t>
            </a:r>
            <a:r>
              <a:rPr lang="en-US" dirty="0" err="1"/>
              <a:t>llm</a:t>
            </a:r>
            <a:r>
              <a:rPr lang="ar-SA" dirty="0"/>
              <a:t> من </a:t>
            </a:r>
            <a:r>
              <a:rPr lang="en-US" dirty="0"/>
              <a:t>meta</a:t>
            </a:r>
            <a:r>
              <a:rPr lang="ar-SA" dirty="0"/>
              <a:t> يلي تعتبر احد احسن ال </a:t>
            </a:r>
            <a:r>
              <a:rPr lang="en-US" dirty="0" err="1"/>
              <a:t>llm</a:t>
            </a:r>
            <a:r>
              <a:rPr lang="ar-SA" dirty="0"/>
              <a:t> يلي بتقدم أداء مبهر لحد الان</a:t>
            </a:r>
          </a:p>
          <a:p>
            <a:pPr marL="0" algn="r" defTabSz="914400" rtl="1" eaLnBrk="1" latinLnBrk="0" hangingPunct="1"/>
            <a:r>
              <a:rPr lang="ar-SA" dirty="0" err="1"/>
              <a:t>بنلتقي</a:t>
            </a:r>
            <a:r>
              <a:rPr lang="ar-SA" dirty="0"/>
              <a:t> بالفيديو القادم والسلام عليكم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113</a:t>
            </a:fld>
            <a:endParaRPr lang="en-US"/>
          </a:p>
        </p:txBody>
      </p:sp>
    </p:spTree>
    <p:extLst>
      <p:ext uri="{BB962C8B-B14F-4D97-AF65-F5344CB8AC3E}">
        <p14:creationId xmlns:p14="http://schemas.microsoft.com/office/powerpoint/2010/main" val="286310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11</a:t>
            </a:fld>
            <a:endParaRPr lang="en-US"/>
          </a:p>
        </p:txBody>
      </p:sp>
    </p:spTree>
    <p:extLst>
      <p:ext uri="{BB962C8B-B14F-4D97-AF65-F5344CB8AC3E}">
        <p14:creationId xmlns:p14="http://schemas.microsoft.com/office/powerpoint/2010/main" val="254154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12</a:t>
            </a:fld>
            <a:endParaRPr lang="en-US"/>
          </a:p>
        </p:txBody>
      </p:sp>
    </p:spTree>
    <p:extLst>
      <p:ext uri="{BB962C8B-B14F-4D97-AF65-F5344CB8AC3E}">
        <p14:creationId xmlns:p14="http://schemas.microsoft.com/office/powerpoint/2010/main" val="257017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13</a:t>
            </a:fld>
            <a:endParaRPr lang="en-US"/>
          </a:p>
        </p:txBody>
      </p:sp>
    </p:spTree>
    <p:extLst>
      <p:ext uri="{BB962C8B-B14F-4D97-AF65-F5344CB8AC3E}">
        <p14:creationId xmlns:p14="http://schemas.microsoft.com/office/powerpoint/2010/main" val="222455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14</a:t>
            </a:fld>
            <a:endParaRPr lang="en-US"/>
          </a:p>
        </p:txBody>
      </p:sp>
    </p:spTree>
    <p:extLst>
      <p:ext uri="{BB962C8B-B14F-4D97-AF65-F5344CB8AC3E}">
        <p14:creationId xmlns:p14="http://schemas.microsoft.com/office/powerpoint/2010/main" val="2202621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15</a:t>
            </a:fld>
            <a:endParaRPr lang="en-US"/>
          </a:p>
        </p:txBody>
      </p:sp>
    </p:spTree>
    <p:extLst>
      <p:ext uri="{BB962C8B-B14F-4D97-AF65-F5344CB8AC3E}">
        <p14:creationId xmlns:p14="http://schemas.microsoft.com/office/powerpoint/2010/main" val="127288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16</a:t>
            </a:fld>
            <a:endParaRPr lang="en-US"/>
          </a:p>
        </p:txBody>
      </p:sp>
    </p:spTree>
    <p:extLst>
      <p:ext uri="{BB962C8B-B14F-4D97-AF65-F5344CB8AC3E}">
        <p14:creationId xmlns:p14="http://schemas.microsoft.com/office/powerpoint/2010/main" val="3991225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رح ننشأ </a:t>
            </a:r>
            <a:r>
              <a:rPr lang="en-US" dirty="0"/>
              <a:t>lambda function </a:t>
            </a:r>
            <a:r>
              <a:rPr lang="ar-SA" dirty="0"/>
              <a:t>يلي </a:t>
            </a:r>
            <a:r>
              <a:rPr lang="ar-SA" dirty="0" err="1"/>
              <a:t>بيقوم</a:t>
            </a:r>
            <a:r>
              <a:rPr lang="ar-SA" dirty="0"/>
              <a:t> بتحويل ملف صوتي مخزن ضمن </a:t>
            </a:r>
            <a:r>
              <a:rPr lang="en-US" dirty="0"/>
              <a:t>s3</a:t>
            </a:r>
            <a:r>
              <a:rPr lang="ar-SA" dirty="0"/>
              <a:t> إلى ملف نصي وذلك باستخدام خدمة </a:t>
            </a:r>
            <a:r>
              <a:rPr lang="en-US" dirty="0"/>
              <a:t>Amazon transcribe</a:t>
            </a:r>
          </a:p>
          <a:p>
            <a:pPr marL="0" algn="r" defTabSz="914400" rtl="1" eaLnBrk="1" latinLnBrk="0" hangingPunct="1"/>
            <a:r>
              <a:rPr lang="ar-SA" dirty="0"/>
              <a:t>من </a:t>
            </a:r>
            <a:r>
              <a:rPr lang="en-US" dirty="0"/>
              <a:t>lambda dashboard </a:t>
            </a:r>
            <a:r>
              <a:rPr lang="ar-SA" dirty="0"/>
              <a:t> </a:t>
            </a:r>
            <a:r>
              <a:rPr lang="ar-SA" dirty="0" err="1"/>
              <a:t>بننقر</a:t>
            </a:r>
            <a:r>
              <a:rPr lang="ar-SA" dirty="0"/>
              <a:t> على </a:t>
            </a:r>
            <a:r>
              <a:rPr lang="en-US" dirty="0"/>
              <a:t>create function</a:t>
            </a:r>
            <a:r>
              <a:rPr lang="ar-SA" dirty="0"/>
              <a:t> رح سمي ال </a:t>
            </a:r>
            <a:r>
              <a:rPr lang="en-US" dirty="0"/>
              <a:t>function </a:t>
            </a:r>
          </a:p>
          <a:p>
            <a:pPr marL="0" algn="r" defTabSz="914400" rtl="1" eaLnBrk="1" latinLnBrk="0" hangingPunct="1"/>
            <a:r>
              <a:rPr lang="en-US" dirty="0"/>
              <a:t>audio to text transcribe lambda</a:t>
            </a:r>
          </a:p>
          <a:p>
            <a:pPr marL="0" algn="r" defTabSz="914400" rtl="1" eaLnBrk="1" latinLnBrk="0" hangingPunct="1"/>
            <a:r>
              <a:rPr lang="ar-SA" dirty="0"/>
              <a:t>ضمن </a:t>
            </a:r>
            <a:r>
              <a:rPr lang="en-US" dirty="0"/>
              <a:t>runtime</a:t>
            </a:r>
            <a:r>
              <a:rPr lang="ar-SA" dirty="0"/>
              <a:t> رح اختار </a:t>
            </a:r>
            <a:r>
              <a:rPr lang="en-US" dirty="0"/>
              <a:t>python 3.10</a:t>
            </a:r>
            <a:endParaRPr lang="ar-SA" dirty="0"/>
          </a:p>
          <a:p>
            <a:pPr marL="0" algn="r" defTabSz="914400" rtl="1" eaLnBrk="1" latinLnBrk="0" hangingPunct="1"/>
            <a:r>
              <a:rPr lang="ar-SA" dirty="0"/>
              <a:t>وبعدين ننقر على زر </a:t>
            </a:r>
            <a:r>
              <a:rPr lang="en-US" dirty="0"/>
              <a:t>create function</a:t>
            </a:r>
            <a:r>
              <a:rPr lang="ar-SA" dirty="0"/>
              <a:t> </a:t>
            </a:r>
            <a:r>
              <a:rPr lang="ar-SA" dirty="0" err="1"/>
              <a:t>لحتى</a:t>
            </a:r>
            <a:r>
              <a:rPr lang="ar-SA" dirty="0"/>
              <a:t> يتم انشاءه بنجاح </a:t>
            </a:r>
          </a:p>
          <a:p>
            <a:pPr marL="0" algn="r" defTabSz="914400" rtl="1" eaLnBrk="1" latinLnBrk="0" hangingPunct="1"/>
            <a:r>
              <a:rPr lang="ar-SA" dirty="0"/>
              <a:t>من المخطط, </a:t>
            </a:r>
            <a:r>
              <a:rPr lang="ar-SA" dirty="0" err="1"/>
              <a:t>بتلاحظوا</a:t>
            </a:r>
            <a:r>
              <a:rPr lang="ar-SA" dirty="0"/>
              <a:t> انو هدا ال </a:t>
            </a:r>
            <a:r>
              <a:rPr lang="en-US" dirty="0"/>
              <a:t>function</a:t>
            </a:r>
            <a:r>
              <a:rPr lang="ar-SA" dirty="0"/>
              <a:t> أولا عم يقرأ </a:t>
            </a:r>
            <a:r>
              <a:rPr lang="en-US" dirty="0"/>
              <a:t>audio file </a:t>
            </a:r>
            <a:r>
              <a:rPr lang="ar-SA" dirty="0"/>
              <a:t> من </a:t>
            </a:r>
            <a:r>
              <a:rPr lang="en-US" dirty="0"/>
              <a:t>s3</a:t>
            </a:r>
            <a:r>
              <a:rPr lang="ar-SA" dirty="0"/>
              <a:t>, وأيضا عم يقوم باستدعاء </a:t>
            </a:r>
            <a:r>
              <a:rPr lang="en-US" dirty="0"/>
              <a:t>transcribe service</a:t>
            </a:r>
            <a:endParaRPr lang="ar-SA" dirty="0"/>
          </a:p>
          <a:p>
            <a:pPr marL="0" algn="r" defTabSz="914400" rtl="1" eaLnBrk="1" latinLnBrk="0" hangingPunct="1"/>
            <a:r>
              <a:rPr lang="ar-SA" dirty="0"/>
              <a:t>يعني </a:t>
            </a:r>
            <a:r>
              <a:rPr lang="ar-SA" dirty="0" err="1"/>
              <a:t>بنستج</a:t>
            </a:r>
            <a:r>
              <a:rPr lang="ar-SA" dirty="0"/>
              <a:t>, انو </a:t>
            </a:r>
            <a:r>
              <a:rPr lang="ar-SA" dirty="0" err="1"/>
              <a:t>بيلزمنا</a:t>
            </a:r>
            <a:r>
              <a:rPr lang="ar-SA" dirty="0"/>
              <a:t> الصلاحيات التالية </a:t>
            </a:r>
            <a:r>
              <a:rPr lang="ar-SA" dirty="0" err="1"/>
              <a:t>لحتى</a:t>
            </a:r>
            <a:r>
              <a:rPr lang="ar-SA" dirty="0"/>
              <a:t> يتم تنفيذ ال </a:t>
            </a:r>
            <a:r>
              <a:rPr lang="en-US" dirty="0"/>
              <a:t>function</a:t>
            </a:r>
            <a:r>
              <a:rPr lang="ar-SA" dirty="0"/>
              <a:t> بنجاح </a:t>
            </a:r>
          </a:p>
          <a:p>
            <a:pPr marL="0" algn="r" defTabSz="914400" rtl="1" eaLnBrk="1" latinLnBrk="0" hangingPunct="1"/>
            <a:r>
              <a:rPr lang="en-US" dirty="0"/>
              <a:t>s3 full access</a:t>
            </a:r>
          </a:p>
          <a:p>
            <a:pPr marL="0" algn="r" defTabSz="914400" rtl="1" eaLnBrk="1" latinLnBrk="0" hangingPunct="1"/>
            <a:r>
              <a:rPr lang="en-US" dirty="0"/>
              <a:t>Amazon transcribe full access</a:t>
            </a:r>
            <a:endParaRPr lang="ar-SA" dirty="0"/>
          </a:p>
          <a:p>
            <a:pPr marL="0" algn="r" defTabSz="914400" rtl="1" eaLnBrk="1" latinLnBrk="0" hangingPunct="1"/>
            <a:r>
              <a:rPr lang="ar-SA" dirty="0" err="1"/>
              <a:t>هلأ</a:t>
            </a:r>
            <a:r>
              <a:rPr lang="ar-SA" dirty="0"/>
              <a:t> رح نعدل ال</a:t>
            </a:r>
            <a:r>
              <a:rPr lang="en-US" dirty="0"/>
              <a:t>lambda function role </a:t>
            </a:r>
            <a:r>
              <a:rPr lang="ar-SA" dirty="0"/>
              <a:t> ونعطيها </a:t>
            </a:r>
            <a:r>
              <a:rPr lang="ar-SA" dirty="0" err="1"/>
              <a:t>هالصلاحيات</a:t>
            </a:r>
            <a:r>
              <a:rPr lang="ar-SA" dirty="0"/>
              <a:t> </a:t>
            </a:r>
          </a:p>
          <a:p>
            <a:pPr marL="0" algn="r" defTabSz="914400" rtl="1" eaLnBrk="1" latinLnBrk="0" hangingPunct="1"/>
            <a:r>
              <a:rPr lang="ar-SA" dirty="0" err="1"/>
              <a:t>بنروح</a:t>
            </a:r>
            <a:r>
              <a:rPr lang="ar-SA" dirty="0"/>
              <a:t> على تبويب </a:t>
            </a:r>
            <a:r>
              <a:rPr lang="en-US" dirty="0"/>
              <a:t>configuration</a:t>
            </a:r>
            <a:r>
              <a:rPr lang="ar-SA" dirty="0"/>
              <a:t> وبعدين </a:t>
            </a:r>
            <a:r>
              <a:rPr lang="ar-SA" dirty="0" err="1"/>
              <a:t>بننقر</a:t>
            </a:r>
            <a:r>
              <a:rPr lang="ar-SA" dirty="0"/>
              <a:t> على </a:t>
            </a:r>
            <a:r>
              <a:rPr lang="en-US" dirty="0"/>
              <a:t>permissions</a:t>
            </a:r>
            <a:r>
              <a:rPr lang="ar-SA" dirty="0"/>
              <a:t> </a:t>
            </a:r>
            <a:endParaRPr lang="en-US" dirty="0"/>
          </a:p>
          <a:p>
            <a:pPr marL="0" algn="r" defTabSz="914400" rtl="1" eaLnBrk="1" latinLnBrk="0" hangingPunct="1"/>
            <a:r>
              <a:rPr lang="ar-SA" dirty="0"/>
              <a:t>تحت قسم </a:t>
            </a:r>
            <a:r>
              <a:rPr lang="en-US" dirty="0"/>
              <a:t>execution role</a:t>
            </a:r>
            <a:r>
              <a:rPr lang="ar-SA" dirty="0"/>
              <a:t> </a:t>
            </a:r>
            <a:r>
              <a:rPr lang="ar-SA" dirty="0" err="1"/>
              <a:t>بننقر</a:t>
            </a:r>
            <a:r>
              <a:rPr lang="ar-SA" dirty="0"/>
              <a:t> على</a:t>
            </a:r>
            <a:r>
              <a:rPr lang="en-US" dirty="0"/>
              <a:t> role name</a:t>
            </a:r>
            <a:r>
              <a:rPr lang="ar-SA" dirty="0"/>
              <a:t> </a:t>
            </a:r>
            <a:r>
              <a:rPr lang="ar-SA" dirty="0" err="1"/>
              <a:t>لحتى</a:t>
            </a:r>
            <a:r>
              <a:rPr lang="ar-SA" dirty="0"/>
              <a:t> ننتقل لصفحة </a:t>
            </a:r>
            <a:r>
              <a:rPr lang="ar-SA" dirty="0" err="1"/>
              <a:t>بتحوي</a:t>
            </a:r>
            <a:r>
              <a:rPr lang="ar-SA" dirty="0"/>
              <a:t> معلومات مفصلة عن ال </a:t>
            </a:r>
            <a:r>
              <a:rPr lang="en-US" dirty="0"/>
              <a:t>role</a:t>
            </a:r>
            <a:r>
              <a:rPr lang="ar-SA" dirty="0"/>
              <a:t> ضمن خدمة </a:t>
            </a:r>
            <a:r>
              <a:rPr lang="en-US" dirty="0" err="1"/>
              <a:t>iam</a:t>
            </a:r>
            <a:endParaRPr lang="ar-SA" dirty="0"/>
          </a:p>
          <a:p>
            <a:pPr marL="0" algn="r" defTabSz="914400" rtl="1" eaLnBrk="1" latinLnBrk="0" hangingPunct="1"/>
            <a:r>
              <a:rPr lang="ar-SA" dirty="0"/>
              <a:t>متل </a:t>
            </a:r>
            <a:r>
              <a:rPr lang="ar-SA" dirty="0" err="1"/>
              <a:t>مو</a:t>
            </a:r>
            <a:r>
              <a:rPr lang="ar-SA" dirty="0"/>
              <a:t> </a:t>
            </a:r>
            <a:r>
              <a:rPr lang="ar-SA" dirty="0" err="1"/>
              <a:t>شايفين</a:t>
            </a:r>
            <a:r>
              <a:rPr lang="ar-SA" dirty="0"/>
              <a:t>, انا ضفت </a:t>
            </a:r>
            <a:r>
              <a:rPr lang="en-US" dirty="0"/>
              <a:t>amazon s3 full access and amazon transcribe full access</a:t>
            </a:r>
            <a:endParaRPr lang="ar-SA" dirty="0"/>
          </a:p>
          <a:p>
            <a:pPr marL="0" algn="r" defTabSz="914400" rtl="1" eaLnBrk="1" latinLnBrk="0" hangingPunct="1"/>
            <a:r>
              <a:rPr lang="ar-SA" dirty="0"/>
              <a:t>ببساطة </a:t>
            </a:r>
            <a:r>
              <a:rPr lang="ar-SA" dirty="0" err="1"/>
              <a:t>بتنقروا</a:t>
            </a:r>
            <a:r>
              <a:rPr lang="ar-SA" dirty="0"/>
              <a:t> على زر </a:t>
            </a:r>
            <a:r>
              <a:rPr lang="en-US" dirty="0"/>
              <a:t>add permissions</a:t>
            </a:r>
            <a:r>
              <a:rPr lang="ar-SA" dirty="0"/>
              <a:t> </a:t>
            </a:r>
            <a:r>
              <a:rPr lang="ar-SA" dirty="0" err="1"/>
              <a:t>وبتختاروا</a:t>
            </a:r>
            <a:r>
              <a:rPr lang="ar-SA" dirty="0"/>
              <a:t> </a:t>
            </a:r>
            <a:r>
              <a:rPr lang="en-US" dirty="0" err="1"/>
              <a:t>attache</a:t>
            </a:r>
            <a:r>
              <a:rPr lang="en-US" dirty="0"/>
              <a:t> policies</a:t>
            </a:r>
            <a:r>
              <a:rPr lang="ar-SA" dirty="0"/>
              <a:t> </a:t>
            </a:r>
            <a:r>
              <a:rPr lang="ar-SA" dirty="0" err="1"/>
              <a:t>لحتى</a:t>
            </a:r>
            <a:r>
              <a:rPr lang="ar-SA" dirty="0"/>
              <a:t> تضيفوا </a:t>
            </a:r>
            <a:r>
              <a:rPr lang="ar-SA" dirty="0" err="1"/>
              <a:t>هالصلاحيات</a:t>
            </a:r>
            <a:r>
              <a:rPr lang="ar-SA" dirty="0"/>
              <a:t>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17</a:t>
            </a:fld>
            <a:endParaRPr lang="en-US"/>
          </a:p>
        </p:txBody>
      </p:sp>
    </p:spTree>
    <p:extLst>
      <p:ext uri="{BB962C8B-B14F-4D97-AF65-F5344CB8AC3E}">
        <p14:creationId xmlns:p14="http://schemas.microsoft.com/office/powerpoint/2010/main" val="2541700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في خطوة مهمة أيضا لازم نساويها الا وهي تعديل </a:t>
            </a:r>
            <a:r>
              <a:rPr lang="en-US" dirty="0"/>
              <a:t>lambda timeout</a:t>
            </a:r>
            <a:endParaRPr lang="ar-SA" dirty="0"/>
          </a:p>
          <a:p>
            <a:pPr marL="0" algn="r" defTabSz="914400" rtl="1" eaLnBrk="1" latinLnBrk="0" hangingPunct="1"/>
            <a:r>
              <a:rPr lang="ar-SA" dirty="0" err="1"/>
              <a:t>بنروح</a:t>
            </a:r>
            <a:r>
              <a:rPr lang="ar-SA" dirty="0"/>
              <a:t> على </a:t>
            </a:r>
            <a:r>
              <a:rPr lang="en-US" dirty="0"/>
              <a:t>configuration tap</a:t>
            </a:r>
            <a:r>
              <a:rPr lang="ar-SA" dirty="0"/>
              <a:t> </a:t>
            </a:r>
            <a:r>
              <a:rPr lang="ar-SA" dirty="0" err="1"/>
              <a:t>وبنختار</a:t>
            </a:r>
            <a:r>
              <a:rPr lang="ar-SA" dirty="0"/>
              <a:t> </a:t>
            </a:r>
            <a:r>
              <a:rPr lang="en-US" dirty="0"/>
              <a:t>general configuration </a:t>
            </a:r>
            <a:r>
              <a:rPr lang="ar-SA" dirty="0"/>
              <a:t> </a:t>
            </a:r>
            <a:r>
              <a:rPr lang="ar-SA" dirty="0" err="1"/>
              <a:t>بتلاحظوا</a:t>
            </a:r>
            <a:r>
              <a:rPr lang="ar-SA" dirty="0"/>
              <a:t> انو القيمة الافتراضية ل </a:t>
            </a:r>
            <a:r>
              <a:rPr lang="en-US" dirty="0"/>
              <a:t>timeout </a:t>
            </a:r>
            <a:r>
              <a:rPr lang="ar-SA" dirty="0"/>
              <a:t> تساوي فقط ٣ ثانية, </a:t>
            </a:r>
            <a:r>
              <a:rPr lang="ar-SA" dirty="0" err="1"/>
              <a:t>وبماانو</a:t>
            </a:r>
            <a:r>
              <a:rPr lang="ar-SA" dirty="0"/>
              <a:t> عم نتعامل مع </a:t>
            </a:r>
            <a:r>
              <a:rPr lang="en-US" dirty="0"/>
              <a:t>ML services</a:t>
            </a:r>
            <a:r>
              <a:rPr lang="ar-SA" dirty="0"/>
              <a:t> متل </a:t>
            </a:r>
            <a:r>
              <a:rPr lang="en-US" dirty="0"/>
              <a:t>transcribe, bedrock, </a:t>
            </a:r>
            <a:r>
              <a:rPr lang="en-US" dirty="0" err="1"/>
              <a:t>polly</a:t>
            </a:r>
            <a:r>
              <a:rPr lang="ar-SA" dirty="0"/>
              <a:t> لهيك رح نحتاج وقت أطول من ٣ ثواني</a:t>
            </a:r>
          </a:p>
          <a:p>
            <a:pPr marL="0" algn="r" defTabSz="914400" rtl="1" eaLnBrk="1" latinLnBrk="0" hangingPunct="1"/>
            <a:r>
              <a:rPr lang="ar-SA" dirty="0"/>
              <a:t>رح عدل القيمة إلى ٣ </a:t>
            </a:r>
            <a:r>
              <a:rPr lang="ar-SA" dirty="0" err="1"/>
              <a:t>دقايق</a:t>
            </a:r>
            <a:r>
              <a:rPr lang="ar-SA" dirty="0"/>
              <a:t>, فعليا, مارح احتاج ٣ </a:t>
            </a:r>
            <a:r>
              <a:rPr lang="ar-SA" dirty="0" err="1"/>
              <a:t>دقايق</a:t>
            </a:r>
            <a:r>
              <a:rPr lang="ar-SA" dirty="0"/>
              <a:t>, فينكم تحطوا دقيقة </a:t>
            </a:r>
            <a:r>
              <a:rPr lang="ar-SA" dirty="0" err="1"/>
              <a:t>مافي</a:t>
            </a:r>
            <a:r>
              <a:rPr lang="ar-SA" dirty="0"/>
              <a:t> مشكلة, وبعدها </a:t>
            </a:r>
            <a:r>
              <a:rPr lang="ar-SA" dirty="0" err="1"/>
              <a:t>بنضغط</a:t>
            </a:r>
            <a:r>
              <a:rPr lang="ar-SA" dirty="0"/>
              <a:t> </a:t>
            </a:r>
            <a:r>
              <a:rPr lang="en-US" dirty="0"/>
              <a:t>save </a:t>
            </a:r>
            <a:r>
              <a:rPr lang="ar-SA" dirty="0"/>
              <a:t> لحفظ التعديل</a:t>
            </a:r>
            <a:r>
              <a:rPr lang="en-US" dirty="0"/>
              <a:t>.</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18</a:t>
            </a:fld>
            <a:endParaRPr lang="en-US"/>
          </a:p>
        </p:txBody>
      </p:sp>
    </p:spTree>
    <p:extLst>
      <p:ext uri="{BB962C8B-B14F-4D97-AF65-F5344CB8AC3E}">
        <p14:creationId xmlns:p14="http://schemas.microsoft.com/office/powerpoint/2010/main" val="256817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19</a:t>
            </a:fld>
            <a:endParaRPr lang="en-US"/>
          </a:p>
        </p:txBody>
      </p:sp>
    </p:spTree>
    <p:extLst>
      <p:ext uri="{BB962C8B-B14F-4D97-AF65-F5344CB8AC3E}">
        <p14:creationId xmlns:p14="http://schemas.microsoft.com/office/powerpoint/2010/main" val="407598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 </a:t>
            </a:r>
          </a:p>
          <a:p>
            <a:pPr algn="r" rtl="1"/>
            <a:r>
              <a:rPr lang="ar-SA" dirty="0"/>
              <a:t>السلام عليكم ورحمة الله وبركاته</a:t>
            </a:r>
          </a:p>
          <a:p>
            <a:pPr algn="r" rtl="1"/>
            <a:r>
              <a:rPr lang="ar-SA" dirty="0"/>
              <a:t>رح نبدأ هدا الفيديو للدعاء </a:t>
            </a:r>
            <a:r>
              <a:rPr lang="ar-SA" dirty="0" err="1"/>
              <a:t>لاخوانا</a:t>
            </a:r>
            <a:r>
              <a:rPr lang="ar-SA" dirty="0"/>
              <a:t> واهلنا بفلسطين, الله ينصرهم ويقويهم ويرد عنهم الهي امين</a:t>
            </a:r>
          </a:p>
          <a:p>
            <a:pPr algn="r" rtl="1"/>
            <a:r>
              <a:rPr lang="ar-SA" dirty="0" err="1"/>
              <a:t>لاتنسوهم</a:t>
            </a:r>
            <a:r>
              <a:rPr lang="ar-SA" dirty="0"/>
              <a:t> من دعائكم</a:t>
            </a:r>
          </a:p>
          <a:p>
            <a:pPr algn="r" rtl="1"/>
            <a:r>
              <a:rPr lang="ar-SA" dirty="0"/>
              <a:t>ضمن فيديو اليوم مع بعض رح نتعرف كيف </a:t>
            </a:r>
            <a:r>
              <a:rPr lang="ar-SA" dirty="0" err="1"/>
              <a:t>نببني</a:t>
            </a:r>
            <a:r>
              <a:rPr lang="ar-SA" dirty="0"/>
              <a:t> </a:t>
            </a:r>
            <a:r>
              <a:rPr lang="en-US" dirty="0"/>
              <a:t>audio chatbot</a:t>
            </a:r>
            <a:r>
              <a:rPr lang="ar-SA" dirty="0"/>
              <a:t> باستخدام خدمات الذكاء الصناعي ضمن </a:t>
            </a:r>
            <a:r>
              <a:rPr lang="en-US" dirty="0"/>
              <a:t>aws</a:t>
            </a:r>
            <a:r>
              <a:rPr lang="ar-SA" dirty="0"/>
              <a:t> </a:t>
            </a:r>
            <a:endParaRPr lang="en-US" dirty="0"/>
          </a:p>
          <a:p>
            <a:pPr algn="r" rtl="1"/>
            <a:r>
              <a:rPr lang="ar-SA" dirty="0"/>
              <a:t>هدا المشروع,</a:t>
            </a:r>
            <a:r>
              <a:rPr lang="en-US" dirty="0"/>
              <a:t> </a:t>
            </a:r>
            <a:r>
              <a:rPr lang="ar-SA" dirty="0"/>
              <a:t> عبارة عن تجربة تعليمية غنية جدا,  رح تتعلموا من خلاله عن عدد من استخدام عدد من الخدمات بشكل عملي متل</a:t>
            </a:r>
          </a:p>
          <a:p>
            <a:pPr algn="r" rtl="1"/>
            <a:r>
              <a:rPr lang="ar-SA" dirty="0"/>
              <a:t> </a:t>
            </a:r>
            <a:r>
              <a:rPr lang="en-US" dirty="0"/>
              <a:t>API Gateway, lambda, step function</a:t>
            </a:r>
            <a:r>
              <a:rPr lang="ar-SA" dirty="0"/>
              <a:t> بالإضافة طبعا لخدمات الذكاء الصناعي يلي بتشكل أساس </a:t>
            </a:r>
            <a:r>
              <a:rPr lang="ar-SA" dirty="0" err="1"/>
              <a:t>هالمشروع</a:t>
            </a:r>
            <a:r>
              <a:rPr lang="ar-SA" dirty="0"/>
              <a:t> متل</a:t>
            </a:r>
          </a:p>
          <a:p>
            <a:pPr algn="r" rtl="1"/>
            <a:r>
              <a:rPr lang="ar-SA" dirty="0"/>
              <a:t> </a:t>
            </a:r>
            <a:r>
              <a:rPr lang="en-US" dirty="0"/>
              <a:t>Amazon Bedrock LLMs, Transcribe, and Polly</a:t>
            </a:r>
            <a:endParaRPr lang="ar-SA" dirty="0"/>
          </a:p>
          <a:p>
            <a:pPr algn="r" rtl="1"/>
            <a:r>
              <a:rPr lang="ar-SA" dirty="0"/>
              <a:t>اكيد اغلبكم </a:t>
            </a:r>
            <a:r>
              <a:rPr lang="ar-SA" dirty="0" err="1"/>
              <a:t>جربتوا</a:t>
            </a:r>
            <a:r>
              <a:rPr lang="ar-SA" dirty="0"/>
              <a:t> </a:t>
            </a:r>
            <a:r>
              <a:rPr lang="en-US" dirty="0" err="1"/>
              <a:t>chatgpt</a:t>
            </a:r>
            <a:r>
              <a:rPr lang="ar-SA" dirty="0"/>
              <a:t> يلي </a:t>
            </a:r>
            <a:r>
              <a:rPr lang="ar-SA" dirty="0" err="1"/>
              <a:t>بتكتبوا</a:t>
            </a:r>
            <a:r>
              <a:rPr lang="ar-SA" dirty="0"/>
              <a:t> فيه اسئلتكم, </a:t>
            </a:r>
            <a:r>
              <a:rPr lang="ar-SA" dirty="0" err="1"/>
              <a:t>وبتحصلوا</a:t>
            </a:r>
            <a:r>
              <a:rPr lang="ar-SA" dirty="0"/>
              <a:t> على إجابة نصية</a:t>
            </a:r>
          </a:p>
          <a:p>
            <a:pPr algn="r" rtl="1"/>
            <a:r>
              <a:rPr lang="ar-SA" dirty="0"/>
              <a:t>اما ضمن مثالنا, رح نشوف مع بعض كيف رح نسجل أسئلة صوتية, ونحصل على إجابة صوتية وبالصوت يلي بدنا </a:t>
            </a:r>
            <a:r>
              <a:rPr lang="ar-SA" dirty="0" err="1"/>
              <a:t>ياه</a:t>
            </a:r>
            <a:r>
              <a:rPr lang="ar-SA" dirty="0"/>
              <a:t>! يعني فينا نختار اذا صوت امرأة او رجل, وحتى فينا نختار ال </a:t>
            </a:r>
            <a:r>
              <a:rPr lang="en-US" dirty="0"/>
              <a:t>accent</a:t>
            </a:r>
            <a:r>
              <a:rPr lang="ar-SA" dirty="0"/>
              <a:t> يعني اللهجة</a:t>
            </a:r>
            <a:r>
              <a:rPr lang="en-US" dirty="0"/>
              <a:t>.</a:t>
            </a:r>
            <a:endParaRPr lang="ar-SA" dirty="0"/>
          </a:p>
          <a:p>
            <a:pPr algn="r" rtl="1"/>
            <a:r>
              <a:rPr lang="ar-SA" dirty="0"/>
              <a:t>ضمن فيديو اليوم رح استخدام </a:t>
            </a:r>
            <a:r>
              <a:rPr lang="en-US" dirty="0" err="1"/>
              <a:t>llm</a:t>
            </a:r>
            <a:r>
              <a:rPr lang="en-US" dirty="0"/>
              <a:t> </a:t>
            </a:r>
            <a:r>
              <a:rPr lang="ar-SA" dirty="0"/>
              <a:t> من </a:t>
            </a:r>
            <a:r>
              <a:rPr lang="en-US" dirty="0"/>
              <a:t>bedrock</a:t>
            </a:r>
            <a:r>
              <a:rPr lang="ar-SA" dirty="0"/>
              <a:t> وان شاء الله بفيديو قادم رح نستخدم </a:t>
            </a:r>
            <a:r>
              <a:rPr lang="en-US" dirty="0"/>
              <a:t>llama 2</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بس قبل </a:t>
            </a:r>
            <a:r>
              <a:rPr lang="ar-SA" dirty="0" err="1"/>
              <a:t>مابندأ</a:t>
            </a:r>
            <a:r>
              <a:rPr lang="ar-SA" dirty="0"/>
              <a:t> بالشرح المفصل, بحب قلكن انو كود المشروع, رفعته على </a:t>
            </a:r>
            <a:r>
              <a:rPr lang="en-US" dirty="0" err="1"/>
              <a:t>github.com</a:t>
            </a:r>
            <a:r>
              <a:rPr lang="en-US" dirty="0"/>
              <a:t>/tiger4code </a:t>
            </a:r>
            <a:r>
              <a:rPr lang="ar-SA" dirty="0"/>
              <a:t>  ورح حط رابط ال </a:t>
            </a:r>
            <a:r>
              <a:rPr lang="en-US" dirty="0"/>
              <a:t>repo</a:t>
            </a:r>
            <a:r>
              <a:rPr lang="ar-SA" dirty="0"/>
              <a:t> بصندوق الوصف </a:t>
            </a:r>
          </a:p>
          <a:p>
            <a:pPr algn="r" rtl="1"/>
            <a:endParaRPr lang="ar-SA" dirty="0"/>
          </a:p>
          <a:p>
            <a:endParaRPr lang="ar-SA" dirty="0"/>
          </a:p>
          <a:p>
            <a:endParaRPr lang="ar-SA" dirty="0"/>
          </a:p>
          <a:p>
            <a:endParaRPr lang="en-US" dirty="0"/>
          </a:p>
          <a:p>
            <a:r>
              <a:rPr lang="en-US" b="0" i="0" u="none" strike="noStrike" dirty="0">
                <a:solidFill>
                  <a:srgbClr val="374151"/>
                </a:solidFill>
                <a:effectLst/>
                <a:latin typeface="Söhne"/>
              </a:rPr>
              <a:t>Audio Chatbot</a:t>
            </a:r>
            <a:br>
              <a:rPr lang="en-US" b="0" i="0" u="none" strike="noStrike" dirty="0">
                <a:solidFill>
                  <a:srgbClr val="374151"/>
                </a:solidFill>
                <a:effectLst/>
                <a:latin typeface="Söhne"/>
              </a:rPr>
            </a:br>
            <a:r>
              <a:rPr lang="en-US" dirty="0"/>
              <a:t> Utilizing Bedrock LLM for Audio Chatbot Interaction with Amazon Transcribe and Polly</a:t>
            </a:r>
          </a:p>
          <a:p>
            <a:r>
              <a:rPr lang="en-US" dirty="0"/>
              <a:t>Description: </a:t>
            </a:r>
          </a:p>
          <a:p>
            <a:r>
              <a:rPr lang="en-US" dirty="0"/>
              <a:t>Dive into the realm of interactive communication as we leverage the power of Bedrock FM to develop an advanced chatbot capable of interpreting audio inquiries and responding seamlessly through audio output. Witness the seamless integration of Amazon Transcribe for accurate audio-to-text conversion and Amazon Polly for lifelike audio synthesis, all orchestrated through the intelligent framework of Bedrock FM. Explore how this comprehensive amalgamation is transforming the dynamics of user engagement, providing a sophisticated, conversational experience unlike any other.</a:t>
            </a:r>
          </a:p>
          <a:p>
            <a:endParaRPr lang="en-US" dirty="0"/>
          </a:p>
          <a:p>
            <a:endParaRPr lang="en-US" dirty="0"/>
          </a:p>
          <a:p>
            <a:r>
              <a:rPr lang="en-US" dirty="0"/>
              <a:t>[Website] --(Upload audio to S3)--&gt; [Amazon S3] --(Trigger)--&gt; [API Gateway] --(Invoke Lambda)--&gt; [Step Function] --(Process and generate audio response)--&gt; [Amazon S3] --(Trigger)--&gt; [Lambda] --(Return response)--&gt; [API Gateway] --(Response)--&gt; [Website]</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a:t>
            </a:fld>
            <a:endParaRPr lang="en-US"/>
          </a:p>
        </p:txBody>
      </p:sp>
    </p:spTree>
    <p:extLst>
      <p:ext uri="{BB962C8B-B14F-4D97-AF65-F5344CB8AC3E}">
        <p14:creationId xmlns:p14="http://schemas.microsoft.com/office/powerpoint/2010/main" val="50061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20</a:t>
            </a:fld>
            <a:endParaRPr lang="en-US"/>
          </a:p>
        </p:txBody>
      </p:sp>
    </p:spTree>
    <p:extLst>
      <p:ext uri="{BB962C8B-B14F-4D97-AF65-F5344CB8AC3E}">
        <p14:creationId xmlns:p14="http://schemas.microsoft.com/office/powerpoint/2010/main" val="2060818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21</a:t>
            </a:fld>
            <a:endParaRPr lang="en-US"/>
          </a:p>
        </p:txBody>
      </p:sp>
    </p:spTree>
    <p:extLst>
      <p:ext uri="{BB962C8B-B14F-4D97-AF65-F5344CB8AC3E}">
        <p14:creationId xmlns:p14="http://schemas.microsoft.com/office/powerpoint/2010/main" val="3604693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22</a:t>
            </a:fld>
            <a:endParaRPr lang="en-US"/>
          </a:p>
        </p:txBody>
      </p:sp>
    </p:spTree>
    <p:extLst>
      <p:ext uri="{BB962C8B-B14F-4D97-AF65-F5344CB8AC3E}">
        <p14:creationId xmlns:p14="http://schemas.microsoft.com/office/powerpoint/2010/main" val="118499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في خطوة مهمة أيضا لازم نساويها الا وهي تعديل </a:t>
            </a:r>
            <a:r>
              <a:rPr lang="en-US" dirty="0"/>
              <a:t>lambda timeout</a:t>
            </a:r>
            <a:endParaRPr lang="ar-SA" dirty="0"/>
          </a:p>
          <a:p>
            <a:pPr marL="0" algn="r" defTabSz="914400" rtl="1" eaLnBrk="1" latinLnBrk="0" hangingPunct="1"/>
            <a:r>
              <a:rPr lang="ar-SA" dirty="0" err="1"/>
              <a:t>بنروح</a:t>
            </a:r>
            <a:r>
              <a:rPr lang="ar-SA" dirty="0"/>
              <a:t> على </a:t>
            </a:r>
            <a:r>
              <a:rPr lang="en-US" dirty="0"/>
              <a:t>configuration tap</a:t>
            </a:r>
            <a:r>
              <a:rPr lang="ar-SA" dirty="0"/>
              <a:t> </a:t>
            </a:r>
            <a:r>
              <a:rPr lang="ar-SA" dirty="0" err="1"/>
              <a:t>وبنختار</a:t>
            </a:r>
            <a:r>
              <a:rPr lang="ar-SA" dirty="0"/>
              <a:t> </a:t>
            </a:r>
            <a:r>
              <a:rPr lang="en-US" dirty="0"/>
              <a:t>general configuration </a:t>
            </a:r>
            <a:r>
              <a:rPr lang="ar-SA" dirty="0"/>
              <a:t> </a:t>
            </a:r>
            <a:r>
              <a:rPr lang="ar-SA" dirty="0" err="1"/>
              <a:t>بتلاحظوا</a:t>
            </a:r>
            <a:r>
              <a:rPr lang="ar-SA" dirty="0"/>
              <a:t> انو القيمة الافتراضية ل </a:t>
            </a:r>
            <a:r>
              <a:rPr lang="en-US" dirty="0"/>
              <a:t>timeout </a:t>
            </a:r>
            <a:r>
              <a:rPr lang="ar-SA" dirty="0"/>
              <a:t> تساوي فقط ٣ ثانية, </a:t>
            </a:r>
            <a:r>
              <a:rPr lang="ar-SA" dirty="0" err="1"/>
              <a:t>وبماانو</a:t>
            </a:r>
            <a:r>
              <a:rPr lang="ar-SA" dirty="0"/>
              <a:t> عم نتعامل مع </a:t>
            </a:r>
            <a:r>
              <a:rPr lang="en-US" dirty="0"/>
              <a:t>ML services</a:t>
            </a:r>
            <a:r>
              <a:rPr lang="ar-SA" dirty="0"/>
              <a:t> متل </a:t>
            </a:r>
            <a:r>
              <a:rPr lang="en-US" dirty="0"/>
              <a:t>transcribe, bedrock, </a:t>
            </a:r>
            <a:r>
              <a:rPr lang="en-US" dirty="0" err="1"/>
              <a:t>polly</a:t>
            </a:r>
            <a:r>
              <a:rPr lang="ar-SA" dirty="0"/>
              <a:t> لهيك رح نحتاج وقت أطول من ٣ ثواني</a:t>
            </a:r>
          </a:p>
          <a:p>
            <a:pPr marL="0" algn="r" defTabSz="914400" rtl="1" eaLnBrk="1" latinLnBrk="0" hangingPunct="1"/>
            <a:r>
              <a:rPr lang="ar-SA" dirty="0"/>
              <a:t>رح عدل القيمة دقيقة او ٣ </a:t>
            </a:r>
            <a:r>
              <a:rPr lang="ar-SA" dirty="0" err="1"/>
              <a:t>دقايق</a:t>
            </a:r>
            <a:r>
              <a:rPr lang="ar-SA" dirty="0"/>
              <a:t>, وبعدها </a:t>
            </a:r>
            <a:r>
              <a:rPr lang="ar-SA" dirty="0" err="1"/>
              <a:t>بنضغط</a:t>
            </a:r>
            <a:r>
              <a:rPr lang="ar-SA" dirty="0"/>
              <a:t> </a:t>
            </a:r>
            <a:r>
              <a:rPr lang="en-US" dirty="0"/>
              <a:t>save </a:t>
            </a:r>
            <a:r>
              <a:rPr lang="ar-SA" dirty="0"/>
              <a:t> لحفظ التعديل</a:t>
            </a:r>
            <a:r>
              <a:rPr lang="en-US" dirty="0"/>
              <a:t>.</a:t>
            </a:r>
          </a:p>
          <a:p>
            <a:pPr marL="0" algn="r" defTabSz="914400" rtl="1" eaLnBrk="1" latinLnBrk="0" hangingPunct="1"/>
            <a:endParaRPr lang="en-US" dirty="0"/>
          </a:p>
          <a:p>
            <a:pPr marL="0" algn="r" defTabSz="914400" rtl="1" eaLnBrk="1" latinLnBrk="0" hangingPunct="1"/>
            <a:r>
              <a:rPr lang="ar-SA" dirty="0" err="1"/>
              <a:t>هلأ</a:t>
            </a:r>
            <a:r>
              <a:rPr lang="ar-SA" dirty="0"/>
              <a:t> صار وقت كتاب الكود, </a:t>
            </a:r>
            <a:r>
              <a:rPr lang="ar-SA" dirty="0" err="1"/>
              <a:t>بنضغط</a:t>
            </a:r>
            <a:r>
              <a:rPr lang="ar-SA" dirty="0"/>
              <a:t> على </a:t>
            </a:r>
            <a:r>
              <a:rPr lang="en-US" dirty="0"/>
              <a:t>code tab</a:t>
            </a:r>
            <a:r>
              <a:rPr lang="ar-SA" dirty="0"/>
              <a:t> </a:t>
            </a:r>
          </a:p>
          <a:p>
            <a:pPr marL="0" algn="r" defTabSz="914400" rtl="1" eaLnBrk="1" latinLnBrk="0" hangingPunct="1"/>
            <a:r>
              <a:rPr lang="ar-SA" dirty="0"/>
              <a:t>الكود لكل </a:t>
            </a:r>
            <a:r>
              <a:rPr lang="en-US" dirty="0"/>
              <a:t>function</a:t>
            </a:r>
            <a:r>
              <a:rPr lang="ar-SA" dirty="0"/>
              <a:t> رح تلاقوه ضمن </a:t>
            </a:r>
            <a:r>
              <a:rPr lang="en-US" dirty="0"/>
              <a:t>tiger4code </a:t>
            </a:r>
            <a:r>
              <a:rPr lang="en-US" dirty="0" err="1"/>
              <a:t>github</a:t>
            </a:r>
            <a:r>
              <a:rPr lang="en-US" dirty="0"/>
              <a:t> repo</a:t>
            </a:r>
            <a:r>
              <a:rPr lang="ar-SA" dirty="0"/>
              <a:t> موجود رابطه ضمن صندوق الوصف </a:t>
            </a:r>
          </a:p>
          <a:p>
            <a:pPr marL="0" algn="r" defTabSz="914400" rtl="1" eaLnBrk="1" latinLnBrk="0" hangingPunct="1"/>
            <a:r>
              <a:rPr lang="ar-SA" dirty="0"/>
              <a:t>الكود </a:t>
            </a:r>
            <a:r>
              <a:rPr lang="ar-SA" dirty="0" err="1"/>
              <a:t>بيقوم</a:t>
            </a:r>
            <a:r>
              <a:rPr lang="ar-SA" dirty="0"/>
              <a:t> بالتالي: </a:t>
            </a:r>
            <a:endParaRPr lang="en-US" dirty="0"/>
          </a:p>
          <a:p>
            <a:pPr marL="0" algn="r" defTabSz="914400" rtl="1" eaLnBrk="1" latinLnBrk="0" hangingPunct="1"/>
            <a:r>
              <a:rPr lang="ar-SA" dirty="0"/>
              <a:t>بالبداية عم نساوي </a:t>
            </a:r>
            <a:r>
              <a:rPr lang="en-US" dirty="0"/>
              <a:t>import</a:t>
            </a:r>
            <a:r>
              <a:rPr lang="ar-SA" dirty="0"/>
              <a:t> للمكتبات الضرورية</a:t>
            </a:r>
          </a:p>
          <a:p>
            <a:pPr marL="0" algn="r" defTabSz="914400" rtl="1" eaLnBrk="1" latinLnBrk="0" hangingPunct="1"/>
            <a:r>
              <a:rPr lang="ar-SA" dirty="0"/>
              <a:t>وبعدها عرفت عدد </a:t>
            </a:r>
            <a:r>
              <a:rPr lang="en-US" dirty="0"/>
              <a:t>helper functions</a:t>
            </a:r>
            <a:r>
              <a:rPr lang="ar-SA" dirty="0"/>
              <a:t> بيهمنا منهم </a:t>
            </a:r>
            <a:r>
              <a:rPr lang="en-US" dirty="0" err="1"/>
              <a:t>transcribe_audio</a:t>
            </a:r>
            <a:r>
              <a:rPr lang="ar-SA" dirty="0"/>
              <a:t> يلي </a:t>
            </a:r>
            <a:r>
              <a:rPr lang="ar-SA" dirty="0" err="1"/>
              <a:t>بنمررله</a:t>
            </a:r>
            <a:r>
              <a:rPr lang="ar-SA" dirty="0"/>
              <a:t> معلومات الملف الصوتي ضمن </a:t>
            </a:r>
            <a:r>
              <a:rPr lang="en-US" dirty="0"/>
              <a:t>s3</a:t>
            </a:r>
            <a:r>
              <a:rPr lang="ar-SA" dirty="0"/>
              <a:t> من </a:t>
            </a:r>
          </a:p>
          <a:p>
            <a:pPr marL="0" algn="r" defTabSz="914400" rtl="1" eaLnBrk="1" latinLnBrk="0" hangingPunct="1"/>
            <a:r>
              <a:rPr lang="ar-SA" dirty="0"/>
              <a:t>داخل ال </a:t>
            </a:r>
            <a:r>
              <a:rPr lang="en-US" dirty="0"/>
              <a:t>function</a:t>
            </a:r>
            <a:r>
              <a:rPr lang="ar-SA" dirty="0"/>
              <a:t> بالبداية عم </a:t>
            </a:r>
            <a:r>
              <a:rPr lang="ar-SA" dirty="0" err="1"/>
              <a:t>نهيء</a:t>
            </a:r>
            <a:r>
              <a:rPr lang="ar-SA" dirty="0"/>
              <a:t> </a:t>
            </a:r>
            <a:r>
              <a:rPr lang="en-US" dirty="0"/>
              <a:t>transcribe client</a:t>
            </a:r>
            <a:r>
              <a:rPr lang="ar-SA" dirty="0"/>
              <a:t> من خلال </a:t>
            </a:r>
            <a:r>
              <a:rPr lang="en-US" dirty="0"/>
              <a:t>boto3 library</a:t>
            </a:r>
            <a:endParaRPr lang="ar-SA" dirty="0"/>
          </a:p>
          <a:p>
            <a:pPr marL="0" algn="r" defTabSz="914400" rtl="1" eaLnBrk="1" latinLnBrk="0" hangingPunct="1"/>
            <a:r>
              <a:rPr lang="ar-SA" dirty="0"/>
              <a:t>وبعدها باستخدام </a:t>
            </a:r>
            <a:r>
              <a:rPr lang="en-US" dirty="0"/>
              <a:t>transcribe client</a:t>
            </a:r>
            <a:r>
              <a:rPr lang="ar-SA" dirty="0"/>
              <a:t> استدعينا </a:t>
            </a:r>
            <a:r>
              <a:rPr lang="en-US" dirty="0" err="1"/>
              <a:t>start_transcription_job</a:t>
            </a:r>
            <a:r>
              <a:rPr lang="ar-SA" dirty="0"/>
              <a:t> </a:t>
            </a:r>
            <a:r>
              <a:rPr lang="ar-SA" dirty="0" err="1"/>
              <a:t>ومررلناه</a:t>
            </a:r>
            <a:r>
              <a:rPr lang="ar-SA" dirty="0"/>
              <a:t> مسار الملف من </a:t>
            </a:r>
            <a:r>
              <a:rPr lang="en-US" dirty="0"/>
              <a:t>s3</a:t>
            </a:r>
            <a:r>
              <a:rPr lang="ar-SA" dirty="0"/>
              <a:t> بالإضافة إلى غيرها من المعلومات متل</a:t>
            </a:r>
            <a:endParaRPr lang="en-US" dirty="0"/>
          </a:p>
          <a:p>
            <a:pPr marL="0" algn="r" defTabSz="914400" rtl="1" eaLnBrk="1" latinLnBrk="0" hangingPunct="1"/>
            <a:r>
              <a:rPr lang="ar-SA" dirty="0"/>
              <a:t>  </a:t>
            </a:r>
            <a:r>
              <a:rPr lang="en-US" dirty="0"/>
              <a:t> media format</a:t>
            </a:r>
            <a:r>
              <a:rPr lang="ar-SA" dirty="0"/>
              <a:t> بالإضافة إلى لغة التسجيل الصوتي.</a:t>
            </a:r>
          </a:p>
          <a:p>
            <a:pPr marL="0" algn="r" defTabSz="914400" rtl="1" eaLnBrk="1" latinLnBrk="0" hangingPunct="1"/>
            <a:r>
              <a:rPr lang="ar-SA" dirty="0"/>
              <a:t>بعدها فتنا بحلقة لانهائية, عم نشيك فهيا اذا تم الانتهاء من تحول الملف الصوتي إلى نص, وطباعا ايضا عم نشيك اذا فشلت العملية </a:t>
            </a:r>
          </a:p>
          <a:p>
            <a:pPr marL="0" algn="r" defTabSz="914400" rtl="1" eaLnBrk="1" latinLnBrk="0" hangingPunct="1"/>
            <a:r>
              <a:rPr lang="ar-SA" dirty="0"/>
              <a:t>وعند الانتهاء, عم نرجع النص المستخرج من الملف  </a:t>
            </a:r>
            <a:endParaRPr lang="en-US" dirty="0"/>
          </a:p>
          <a:p>
            <a:pPr marL="0" algn="r" defTabSz="914400" rtl="1" eaLnBrk="1" latinLnBrk="0" hangingPunct="1"/>
            <a:r>
              <a:rPr lang="ar-SA" dirty="0"/>
              <a:t>ضمن </a:t>
            </a:r>
            <a:r>
              <a:rPr lang="en-US" dirty="0"/>
              <a:t>lambda handler</a:t>
            </a:r>
            <a:r>
              <a:rPr lang="ar-SA" dirty="0"/>
              <a:t> عم نستخرج المعلومات </a:t>
            </a:r>
            <a:r>
              <a:rPr lang="ar-SA" dirty="0" err="1"/>
              <a:t>الممرة</a:t>
            </a:r>
            <a:r>
              <a:rPr lang="ar-SA" dirty="0"/>
              <a:t> عن </a:t>
            </a:r>
            <a:r>
              <a:rPr lang="en-US" dirty="0"/>
              <a:t>s3 bucket</a:t>
            </a:r>
            <a:r>
              <a:rPr lang="ar-SA" dirty="0"/>
              <a:t> </a:t>
            </a:r>
          </a:p>
          <a:p>
            <a:pPr marL="0" algn="r" defTabSz="914400" rtl="1" eaLnBrk="1" latinLnBrk="0" hangingPunct="1"/>
            <a:r>
              <a:rPr lang="ar-SA" dirty="0"/>
              <a:t>وبعدها عم نستدعي التابع </a:t>
            </a:r>
            <a:r>
              <a:rPr lang="en-US" dirty="0" err="1"/>
              <a:t>transcribe_audio</a:t>
            </a:r>
            <a:r>
              <a:rPr lang="ar-SA" dirty="0"/>
              <a:t> يلي شرحته قبل شوي, </a:t>
            </a:r>
            <a:r>
              <a:rPr lang="ar-SA" dirty="0" err="1"/>
              <a:t>وبناخد</a:t>
            </a:r>
            <a:r>
              <a:rPr lang="ar-SA" dirty="0"/>
              <a:t> ال </a:t>
            </a:r>
            <a:r>
              <a:rPr lang="en-US" dirty="0"/>
              <a:t>output</a:t>
            </a:r>
            <a:r>
              <a:rPr lang="ar-SA" dirty="0"/>
              <a:t> الناتج عنه يلي </a:t>
            </a:r>
            <a:r>
              <a:rPr lang="ar-SA" dirty="0" err="1"/>
              <a:t>بيمثل</a:t>
            </a:r>
            <a:r>
              <a:rPr lang="ar-SA" dirty="0"/>
              <a:t> </a:t>
            </a:r>
          </a:p>
          <a:p>
            <a:pPr marL="0" algn="r" defTabSz="914400" rtl="1" eaLnBrk="1" latinLnBrk="0" hangingPunct="1"/>
            <a:r>
              <a:rPr lang="ar-SA" dirty="0"/>
              <a:t>المحتوى النصي للملف الصوتي وعم نرجع ضمه </a:t>
            </a:r>
            <a:r>
              <a:rPr lang="en-US" dirty="0"/>
              <a:t>lambda function</a:t>
            </a:r>
            <a:r>
              <a:rPr lang="ar-SA" dirty="0"/>
              <a:t> تحت مفتاح اسمه </a:t>
            </a:r>
            <a:r>
              <a:rPr lang="en-US" dirty="0"/>
              <a:t>text</a:t>
            </a:r>
            <a:endParaRPr lang="ar-SA" dirty="0"/>
          </a:p>
          <a:p>
            <a:pPr marL="0" algn="r" defTabSz="914400" rtl="1" eaLnBrk="1" latinLnBrk="0" hangingPunct="1"/>
            <a:r>
              <a:rPr lang="ar-SA" dirty="0"/>
              <a:t>وأيضا عم نرجع </a:t>
            </a:r>
            <a:r>
              <a:rPr lang="en-US" dirty="0"/>
              <a:t>s3 bucket name</a:t>
            </a:r>
            <a:r>
              <a:rPr lang="ar-SA" dirty="0"/>
              <a:t> </a:t>
            </a:r>
            <a:r>
              <a:rPr lang="ar-SA" dirty="0" err="1"/>
              <a:t>لحتى</a:t>
            </a:r>
            <a:r>
              <a:rPr lang="ar-SA" dirty="0"/>
              <a:t> نمرره للمرحلة التالية</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23</a:t>
            </a:fld>
            <a:endParaRPr lang="en-US"/>
          </a:p>
        </p:txBody>
      </p:sp>
    </p:spTree>
    <p:extLst>
      <p:ext uri="{BB962C8B-B14F-4D97-AF65-F5344CB8AC3E}">
        <p14:creationId xmlns:p14="http://schemas.microsoft.com/office/powerpoint/2010/main" val="1998042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وهيك صار ال</a:t>
            </a:r>
            <a:r>
              <a:rPr lang="en-US" dirty="0"/>
              <a:t>function </a:t>
            </a:r>
            <a:r>
              <a:rPr lang="ar-SA" dirty="0"/>
              <a:t> جاهز, </a:t>
            </a:r>
            <a:r>
              <a:rPr lang="ar-SA" dirty="0" err="1"/>
              <a:t>بامكانكم</a:t>
            </a:r>
            <a:r>
              <a:rPr lang="ar-SA" dirty="0"/>
              <a:t> اختباره عن طريق تبويب </a:t>
            </a:r>
            <a:r>
              <a:rPr lang="en-US" dirty="0"/>
              <a:t>test</a:t>
            </a:r>
            <a:r>
              <a:rPr lang="ar-SA" dirty="0"/>
              <a:t> لازم تنشأوا </a:t>
            </a:r>
            <a:r>
              <a:rPr lang="en-US" dirty="0"/>
              <a:t>test event</a:t>
            </a:r>
            <a:r>
              <a:rPr lang="ar-SA" dirty="0"/>
              <a:t> </a:t>
            </a:r>
            <a:r>
              <a:rPr lang="ar-SA" dirty="0" err="1"/>
              <a:t>بيحوي</a:t>
            </a:r>
            <a:r>
              <a:rPr lang="ar-SA" dirty="0"/>
              <a:t> على المفتاحين التاليين </a:t>
            </a:r>
            <a:r>
              <a:rPr lang="en-US" dirty="0"/>
              <a:t>bucket and key</a:t>
            </a:r>
            <a:r>
              <a:rPr lang="ar-SA" dirty="0"/>
              <a:t> يلي </a:t>
            </a:r>
            <a:r>
              <a:rPr lang="ar-SA" dirty="0" err="1"/>
              <a:t>بيحووا</a:t>
            </a:r>
            <a:r>
              <a:rPr lang="ar-SA" dirty="0"/>
              <a:t> معلومات عن الملف الصوتي, يعني </a:t>
            </a:r>
            <a:r>
              <a:rPr lang="ar-SA" dirty="0" err="1"/>
              <a:t>اتاكدوا</a:t>
            </a:r>
            <a:r>
              <a:rPr lang="ar-SA" dirty="0"/>
              <a:t> انو ترفعوا ملف صوتي بالاسم التالي ضمن </a:t>
            </a:r>
            <a:r>
              <a:rPr lang="ar-SA" dirty="0" err="1"/>
              <a:t>البوكت</a:t>
            </a:r>
            <a:r>
              <a:rPr lang="ar-SA" dirty="0"/>
              <a:t> قبل </a:t>
            </a:r>
            <a:r>
              <a:rPr lang="ar-SA" dirty="0" err="1"/>
              <a:t>ماتضغطوا</a:t>
            </a:r>
            <a:r>
              <a:rPr lang="ar-SA" dirty="0"/>
              <a:t> على زر تست </a:t>
            </a:r>
            <a:endParaRPr lang="en-US" dirty="0"/>
          </a:p>
          <a:p>
            <a:pPr marL="0" algn="r" defTabSz="914400" rtl="1" eaLnBrk="1" latinLnBrk="0" hangingPunct="1"/>
            <a:r>
              <a:rPr lang="ar-SA" dirty="0" err="1"/>
              <a:t>بتاخد</a:t>
            </a:r>
            <a:r>
              <a:rPr lang="ar-SA" dirty="0"/>
              <a:t> العملية بضع ثواني, بعدها </a:t>
            </a:r>
            <a:r>
              <a:rPr lang="ar-SA" dirty="0" err="1"/>
              <a:t>بيرجع</a:t>
            </a:r>
            <a:r>
              <a:rPr lang="ar-SA" dirty="0"/>
              <a:t> الخرج, اذا  </a:t>
            </a:r>
            <a:r>
              <a:rPr lang="ar-SA" dirty="0" err="1"/>
              <a:t>اتبعتوا</a:t>
            </a:r>
            <a:r>
              <a:rPr lang="ar-SA" dirty="0"/>
              <a:t> الخطوات بالتفصيل, وقتها تحت مفتاح </a:t>
            </a:r>
            <a:r>
              <a:rPr lang="en-US" dirty="0"/>
              <a:t>text</a:t>
            </a:r>
            <a:r>
              <a:rPr lang="ar-SA" dirty="0"/>
              <a:t> رح </a:t>
            </a:r>
            <a:r>
              <a:rPr lang="ar-SA" dirty="0" err="1"/>
              <a:t>يرجعلكم</a:t>
            </a:r>
            <a:r>
              <a:rPr lang="ar-SA" dirty="0"/>
              <a:t> المحتوى النصي ضمن الملف الصوتي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24</a:t>
            </a:fld>
            <a:endParaRPr lang="en-US"/>
          </a:p>
        </p:txBody>
      </p:sp>
    </p:spTree>
    <p:extLst>
      <p:ext uri="{BB962C8B-B14F-4D97-AF65-F5344CB8AC3E}">
        <p14:creationId xmlns:p14="http://schemas.microsoft.com/office/powerpoint/2010/main" val="4169514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25</a:t>
            </a:fld>
            <a:endParaRPr lang="en-US"/>
          </a:p>
        </p:txBody>
      </p:sp>
    </p:spTree>
    <p:extLst>
      <p:ext uri="{BB962C8B-B14F-4D97-AF65-F5344CB8AC3E}">
        <p14:creationId xmlns:p14="http://schemas.microsoft.com/office/powerpoint/2010/main" val="225040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رح نبدأ ببناء </a:t>
            </a:r>
            <a:r>
              <a:rPr lang="en-US" dirty="0"/>
              <a:t>lambda function</a:t>
            </a:r>
            <a:r>
              <a:rPr lang="ar-SA" dirty="0"/>
              <a:t> يلي رح يستقبل سؤال نصي, ويقوم </a:t>
            </a:r>
            <a:r>
              <a:rPr lang="ar-SA" dirty="0" err="1"/>
              <a:t>بالاجابة</a:t>
            </a:r>
            <a:r>
              <a:rPr lang="ar-SA" dirty="0"/>
              <a:t> عليه باستخدام </a:t>
            </a:r>
            <a:r>
              <a:rPr lang="en-US" dirty="0"/>
              <a:t>LLM</a:t>
            </a:r>
            <a:r>
              <a:rPr lang="ar-SA" dirty="0"/>
              <a:t>  رح نستدعيه من </a:t>
            </a:r>
            <a:r>
              <a:rPr lang="en-US" dirty="0"/>
              <a:t>Amazon Bedrock</a:t>
            </a:r>
          </a:p>
          <a:p>
            <a:pPr marL="0" algn="r" defTabSz="914400" rtl="1" eaLnBrk="1" latinLnBrk="0" hangingPunct="1"/>
            <a:r>
              <a:rPr lang="ar-SA" dirty="0"/>
              <a:t>من </a:t>
            </a:r>
            <a:r>
              <a:rPr lang="en-US" dirty="0"/>
              <a:t>lambda dashboard </a:t>
            </a:r>
            <a:r>
              <a:rPr lang="ar-SA" dirty="0"/>
              <a:t> </a:t>
            </a:r>
            <a:r>
              <a:rPr lang="ar-SA" dirty="0" err="1"/>
              <a:t>بننقر</a:t>
            </a:r>
            <a:r>
              <a:rPr lang="ar-SA" dirty="0"/>
              <a:t> على </a:t>
            </a:r>
            <a:r>
              <a:rPr lang="en-US" dirty="0"/>
              <a:t>create function</a:t>
            </a:r>
            <a:r>
              <a:rPr lang="ar-SA" dirty="0"/>
              <a:t> رح سمي ال </a:t>
            </a:r>
            <a:r>
              <a:rPr lang="en-US" dirty="0"/>
              <a:t>function </a:t>
            </a:r>
          </a:p>
          <a:p>
            <a:pPr marL="0" algn="r" defTabSz="914400" rtl="1" eaLnBrk="1" latinLnBrk="0" hangingPunct="1"/>
            <a:r>
              <a:rPr lang="en-US" dirty="0"/>
              <a:t>bedrock </a:t>
            </a:r>
            <a:r>
              <a:rPr lang="en-US" dirty="0" err="1"/>
              <a:t>llm</a:t>
            </a:r>
            <a:r>
              <a:rPr lang="en-US" dirty="0"/>
              <a:t> lambda</a:t>
            </a:r>
          </a:p>
          <a:p>
            <a:pPr marL="0" algn="r" defTabSz="914400" rtl="1" eaLnBrk="1" latinLnBrk="0" hangingPunct="1"/>
            <a:r>
              <a:rPr lang="ar-SA" dirty="0"/>
              <a:t>ضمن </a:t>
            </a:r>
            <a:r>
              <a:rPr lang="en-US" dirty="0"/>
              <a:t>runtime</a:t>
            </a:r>
            <a:r>
              <a:rPr lang="ar-SA" dirty="0"/>
              <a:t> رح اختار </a:t>
            </a:r>
            <a:r>
              <a:rPr lang="en-US" dirty="0"/>
              <a:t>python 3.10</a:t>
            </a:r>
            <a:endParaRPr lang="ar-SA" dirty="0"/>
          </a:p>
          <a:p>
            <a:pPr marL="0" algn="r" defTabSz="914400" rtl="1" eaLnBrk="1" latinLnBrk="0" hangingPunct="1"/>
            <a:r>
              <a:rPr lang="ar-SA" dirty="0"/>
              <a:t>وبعدين ننقر على زر </a:t>
            </a:r>
            <a:r>
              <a:rPr lang="en-US" dirty="0"/>
              <a:t>create function</a:t>
            </a:r>
            <a:r>
              <a:rPr lang="ar-SA" dirty="0"/>
              <a:t> </a:t>
            </a:r>
            <a:r>
              <a:rPr lang="ar-SA" dirty="0" err="1"/>
              <a:t>لحتى</a:t>
            </a:r>
            <a:r>
              <a:rPr lang="ar-SA" dirty="0"/>
              <a:t> يتم انشاءه بنجاح </a:t>
            </a:r>
          </a:p>
          <a:p>
            <a:pPr marL="0" algn="r" defTabSz="914400" rtl="1" eaLnBrk="1" latinLnBrk="0" hangingPunct="1"/>
            <a:r>
              <a:rPr lang="ar-SA" dirty="0"/>
              <a:t>من المخطط, </a:t>
            </a:r>
            <a:r>
              <a:rPr lang="ar-SA" dirty="0" err="1"/>
              <a:t>بتلاحظوا</a:t>
            </a:r>
            <a:r>
              <a:rPr lang="ar-SA" dirty="0"/>
              <a:t> انو هدا ال </a:t>
            </a:r>
            <a:r>
              <a:rPr lang="en-US" dirty="0"/>
              <a:t>function</a:t>
            </a:r>
            <a:r>
              <a:rPr lang="ar-SA" dirty="0"/>
              <a:t> أولا عم يقوم باستدعاء </a:t>
            </a:r>
            <a:r>
              <a:rPr lang="en-US" dirty="0"/>
              <a:t>amazon Bedrock service</a:t>
            </a:r>
            <a:r>
              <a:rPr lang="ar-SA" dirty="0"/>
              <a:t> لذلك </a:t>
            </a:r>
            <a:r>
              <a:rPr lang="ar-SA" dirty="0" err="1"/>
              <a:t>بيزما</a:t>
            </a:r>
            <a:r>
              <a:rPr lang="ar-SA" dirty="0"/>
              <a:t> صلاحية على </a:t>
            </a:r>
            <a:r>
              <a:rPr lang="en-US" dirty="0"/>
              <a:t>bedrock service</a:t>
            </a:r>
            <a:r>
              <a:rPr lang="ar-SA" dirty="0"/>
              <a:t> </a:t>
            </a:r>
            <a:r>
              <a:rPr lang="ar-SA" dirty="0" err="1"/>
              <a:t>لحتى</a:t>
            </a:r>
            <a:r>
              <a:rPr lang="ar-SA" dirty="0"/>
              <a:t> يتم تنفيذ ال </a:t>
            </a:r>
            <a:r>
              <a:rPr lang="en-US" dirty="0"/>
              <a:t>function</a:t>
            </a:r>
            <a:r>
              <a:rPr lang="ar-SA" dirty="0"/>
              <a:t> بنجاح </a:t>
            </a:r>
          </a:p>
          <a:p>
            <a:pPr marL="0" algn="r" defTabSz="914400" rtl="1" eaLnBrk="1" latinLnBrk="0" hangingPunct="1"/>
            <a:r>
              <a:rPr lang="ar-SA" dirty="0" err="1"/>
              <a:t>هلأ</a:t>
            </a:r>
            <a:r>
              <a:rPr lang="ar-SA" dirty="0"/>
              <a:t> رح نعدل ال</a:t>
            </a:r>
            <a:r>
              <a:rPr lang="en-US" dirty="0"/>
              <a:t>lambda function role </a:t>
            </a:r>
            <a:r>
              <a:rPr lang="ar-SA" dirty="0"/>
              <a:t> ونعطيها هي ال </a:t>
            </a:r>
            <a:r>
              <a:rPr lang="en-US" dirty="0"/>
              <a:t>policy</a:t>
            </a:r>
            <a:r>
              <a:rPr lang="ar-SA" dirty="0"/>
              <a:t> التالية</a:t>
            </a:r>
          </a:p>
          <a:p>
            <a:pPr marL="0" algn="r" defTabSz="914400" rtl="1" eaLnBrk="1" latinLnBrk="0" hangingPunct="1"/>
            <a:r>
              <a:rPr lang="ar-SA" dirty="0"/>
              <a:t> </a:t>
            </a:r>
          </a:p>
          <a:p>
            <a:pPr marL="0" algn="r" defTabSz="914400" rtl="1" eaLnBrk="1" latinLnBrk="0" hangingPunct="1"/>
            <a:r>
              <a:rPr lang="ar-SA" dirty="0" err="1"/>
              <a:t>بنروح</a:t>
            </a:r>
            <a:r>
              <a:rPr lang="ar-SA" dirty="0"/>
              <a:t> على تبويب </a:t>
            </a:r>
            <a:r>
              <a:rPr lang="en-US" dirty="0"/>
              <a:t>configuration</a:t>
            </a:r>
            <a:r>
              <a:rPr lang="ar-SA" dirty="0"/>
              <a:t> وبعدين </a:t>
            </a:r>
            <a:r>
              <a:rPr lang="ar-SA" dirty="0" err="1"/>
              <a:t>بننقر</a:t>
            </a:r>
            <a:r>
              <a:rPr lang="ar-SA" dirty="0"/>
              <a:t> على </a:t>
            </a:r>
            <a:r>
              <a:rPr lang="en-US" dirty="0"/>
              <a:t>permissions</a:t>
            </a:r>
            <a:r>
              <a:rPr lang="ar-SA" dirty="0"/>
              <a:t> </a:t>
            </a:r>
            <a:endParaRPr lang="en-US" dirty="0"/>
          </a:p>
          <a:p>
            <a:pPr marL="0" algn="r" defTabSz="914400" rtl="1" eaLnBrk="1" latinLnBrk="0" hangingPunct="1"/>
            <a:r>
              <a:rPr lang="ar-SA" dirty="0"/>
              <a:t>تحت قسم </a:t>
            </a:r>
            <a:r>
              <a:rPr lang="en-US" dirty="0"/>
              <a:t>execution role</a:t>
            </a:r>
            <a:r>
              <a:rPr lang="ar-SA" dirty="0"/>
              <a:t> </a:t>
            </a:r>
            <a:r>
              <a:rPr lang="ar-SA" dirty="0" err="1"/>
              <a:t>بننقر</a:t>
            </a:r>
            <a:r>
              <a:rPr lang="ar-SA" dirty="0"/>
              <a:t> على</a:t>
            </a:r>
            <a:r>
              <a:rPr lang="en-US" dirty="0"/>
              <a:t> role name</a:t>
            </a:r>
            <a:r>
              <a:rPr lang="ar-SA" dirty="0"/>
              <a:t> </a:t>
            </a:r>
            <a:r>
              <a:rPr lang="ar-SA" dirty="0" err="1"/>
              <a:t>لحتى</a:t>
            </a:r>
            <a:r>
              <a:rPr lang="ar-SA" dirty="0"/>
              <a:t> ننتقل لصفحة </a:t>
            </a:r>
            <a:r>
              <a:rPr lang="ar-SA" dirty="0" err="1"/>
              <a:t>بتحوي</a:t>
            </a:r>
            <a:r>
              <a:rPr lang="ar-SA" dirty="0"/>
              <a:t> معلومات مفصلة عن ال </a:t>
            </a:r>
            <a:r>
              <a:rPr lang="en-US" dirty="0"/>
              <a:t>role</a:t>
            </a:r>
            <a:r>
              <a:rPr lang="ar-SA" dirty="0"/>
              <a:t> ضمن خدمة </a:t>
            </a:r>
            <a:r>
              <a:rPr lang="en-US" dirty="0" err="1"/>
              <a:t>iam</a:t>
            </a:r>
            <a:endParaRPr lang="ar-SA" dirty="0"/>
          </a:p>
          <a:p>
            <a:pPr marL="0" algn="r" defTabSz="914400" rtl="1" eaLnBrk="1" latinLnBrk="0" hangingPunct="1"/>
            <a:r>
              <a:rPr lang="ar-SA" dirty="0"/>
              <a:t>متل </a:t>
            </a:r>
            <a:r>
              <a:rPr lang="ar-SA" dirty="0" err="1"/>
              <a:t>مو</a:t>
            </a:r>
            <a:r>
              <a:rPr lang="ar-SA" dirty="0"/>
              <a:t> </a:t>
            </a:r>
            <a:r>
              <a:rPr lang="ar-SA" dirty="0" err="1"/>
              <a:t>شايفين</a:t>
            </a:r>
            <a:r>
              <a:rPr lang="ar-SA" dirty="0"/>
              <a:t>, انا ضفت البوليسي التالية يلي بتعطينا صلاحيات على </a:t>
            </a:r>
            <a:r>
              <a:rPr lang="en-US" dirty="0"/>
              <a:t>bedrock</a:t>
            </a:r>
            <a:r>
              <a:rPr lang="ar-SA" dirty="0"/>
              <a:t> </a:t>
            </a:r>
          </a:p>
          <a:p>
            <a:pPr marL="0" algn="r" defTabSz="914400" rtl="1" eaLnBrk="1" latinLnBrk="0" hangingPunct="1"/>
            <a:r>
              <a:rPr lang="ar-SA" dirty="0"/>
              <a:t>ببساطة </a:t>
            </a:r>
            <a:r>
              <a:rPr lang="ar-SA" dirty="0" err="1"/>
              <a:t>بتنقروا</a:t>
            </a:r>
            <a:r>
              <a:rPr lang="ar-SA" dirty="0"/>
              <a:t> على زر </a:t>
            </a:r>
            <a:r>
              <a:rPr lang="en-US" dirty="0"/>
              <a:t>add permissions</a:t>
            </a:r>
            <a:r>
              <a:rPr lang="ar-SA" dirty="0"/>
              <a:t> </a:t>
            </a:r>
            <a:r>
              <a:rPr lang="ar-SA" dirty="0" err="1"/>
              <a:t>وبتختاروا</a:t>
            </a:r>
            <a:r>
              <a:rPr lang="ar-SA" dirty="0"/>
              <a:t> </a:t>
            </a:r>
            <a:r>
              <a:rPr lang="en-US" dirty="0"/>
              <a:t>add inline policies</a:t>
            </a:r>
            <a:r>
              <a:rPr lang="ar-SA" dirty="0"/>
              <a:t> وتضيفوا ال</a:t>
            </a:r>
            <a:r>
              <a:rPr lang="en-US" dirty="0"/>
              <a:t>policy</a:t>
            </a:r>
          </a:p>
          <a:p>
            <a:pPr marL="0" algn="r" defTabSz="914400" rtl="1" eaLnBrk="1" latinLnBrk="0" hangingPunct="1"/>
            <a:r>
              <a:rPr lang="ar-SA" dirty="0" err="1"/>
              <a:t>هلأ</a:t>
            </a:r>
            <a:r>
              <a:rPr lang="ar-SA" dirty="0"/>
              <a:t> في خطوة مهمة أيضا لازم نساويها الا وهي تعديل </a:t>
            </a:r>
            <a:r>
              <a:rPr lang="en-US" dirty="0"/>
              <a:t>lambda timeout</a:t>
            </a:r>
            <a:endParaRPr lang="ar-SA" dirty="0"/>
          </a:p>
          <a:p>
            <a:pPr marL="0" algn="r" defTabSz="914400" rtl="1" eaLnBrk="1" latinLnBrk="0" hangingPunct="1"/>
            <a:r>
              <a:rPr lang="ar-SA" dirty="0" err="1"/>
              <a:t>بنروح</a:t>
            </a:r>
            <a:r>
              <a:rPr lang="ar-SA" dirty="0"/>
              <a:t> على </a:t>
            </a:r>
            <a:r>
              <a:rPr lang="en-US" dirty="0"/>
              <a:t>configuration tap</a:t>
            </a:r>
            <a:r>
              <a:rPr lang="ar-SA" dirty="0"/>
              <a:t> </a:t>
            </a:r>
            <a:r>
              <a:rPr lang="ar-SA" dirty="0" err="1"/>
              <a:t>وبنختار</a:t>
            </a:r>
            <a:r>
              <a:rPr lang="ar-SA" dirty="0"/>
              <a:t> </a:t>
            </a:r>
            <a:r>
              <a:rPr lang="en-US" dirty="0"/>
              <a:t>general configuration </a:t>
            </a:r>
            <a:r>
              <a:rPr lang="ar-SA" dirty="0"/>
              <a:t> عدلت القيمة الافتراضية من </a:t>
            </a:r>
            <a:r>
              <a:rPr lang="en-US" dirty="0"/>
              <a:t>3 </a:t>
            </a:r>
            <a:r>
              <a:rPr lang="ar-SA" dirty="0"/>
              <a:t> ثواني إلى دقيقتين مثلا واحفظوا التعديلات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26</a:t>
            </a:fld>
            <a:endParaRPr lang="en-US"/>
          </a:p>
        </p:txBody>
      </p:sp>
    </p:spTree>
    <p:extLst>
      <p:ext uri="{BB962C8B-B14F-4D97-AF65-F5344CB8AC3E}">
        <p14:creationId xmlns:p14="http://schemas.microsoft.com/office/powerpoint/2010/main" val="266460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27</a:t>
            </a:fld>
            <a:endParaRPr lang="en-US"/>
          </a:p>
        </p:txBody>
      </p:sp>
    </p:spTree>
    <p:extLst>
      <p:ext uri="{BB962C8B-B14F-4D97-AF65-F5344CB8AC3E}">
        <p14:creationId xmlns:p14="http://schemas.microsoft.com/office/powerpoint/2010/main" val="2280490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28</a:t>
            </a:fld>
            <a:endParaRPr lang="en-US"/>
          </a:p>
        </p:txBody>
      </p:sp>
    </p:spTree>
    <p:extLst>
      <p:ext uri="{BB962C8B-B14F-4D97-AF65-F5344CB8AC3E}">
        <p14:creationId xmlns:p14="http://schemas.microsoft.com/office/powerpoint/2010/main" val="69788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29</a:t>
            </a:fld>
            <a:endParaRPr lang="en-US"/>
          </a:p>
        </p:txBody>
      </p:sp>
    </p:spTree>
    <p:extLst>
      <p:ext uri="{BB962C8B-B14F-4D97-AF65-F5344CB8AC3E}">
        <p14:creationId xmlns:p14="http://schemas.microsoft.com/office/powerpoint/2010/main" val="3354583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 </a:t>
            </a:r>
          </a:p>
          <a:p>
            <a:pPr algn="r" rtl="1"/>
            <a:r>
              <a:rPr lang="ar-SA" dirty="0"/>
              <a:t>السلام عليكم ورحمة الله وبركاته</a:t>
            </a:r>
          </a:p>
          <a:p>
            <a:pPr algn="r" rtl="1"/>
            <a:r>
              <a:rPr lang="ar-SA" dirty="0"/>
              <a:t>رح نبدأ هدا الفيديو للدعاء </a:t>
            </a:r>
            <a:r>
              <a:rPr lang="ar-SA" dirty="0" err="1"/>
              <a:t>لاخوانا</a:t>
            </a:r>
            <a:r>
              <a:rPr lang="ar-SA" dirty="0"/>
              <a:t> واهلنا بفلسطين, الله ينصرهم ويقويهم ويرد عنهم الهي امين</a:t>
            </a:r>
          </a:p>
          <a:p>
            <a:pPr algn="r" rtl="1"/>
            <a:r>
              <a:rPr lang="ar-SA" dirty="0" err="1"/>
              <a:t>لاتنسوهم</a:t>
            </a:r>
            <a:r>
              <a:rPr lang="ar-SA" dirty="0"/>
              <a:t> من دعائكم</a:t>
            </a:r>
          </a:p>
          <a:p>
            <a:pPr algn="r" rtl="1"/>
            <a:r>
              <a:rPr lang="ar-SA" dirty="0"/>
              <a:t>ضمن فيديو اليوم مع بعض رح نتعرف كيف </a:t>
            </a:r>
            <a:r>
              <a:rPr lang="ar-SA" dirty="0" err="1"/>
              <a:t>نببني</a:t>
            </a:r>
            <a:r>
              <a:rPr lang="ar-SA" dirty="0"/>
              <a:t> </a:t>
            </a:r>
            <a:r>
              <a:rPr lang="en-US" dirty="0"/>
              <a:t>audio chatbot</a:t>
            </a:r>
            <a:r>
              <a:rPr lang="ar-SA" dirty="0"/>
              <a:t> باستخدام خدمات الذكاء الصناعي ضمن </a:t>
            </a:r>
            <a:r>
              <a:rPr lang="en-US" dirty="0"/>
              <a:t>aws</a:t>
            </a:r>
            <a:r>
              <a:rPr lang="ar-SA" dirty="0"/>
              <a:t> </a:t>
            </a:r>
            <a:endParaRPr lang="en-US" dirty="0"/>
          </a:p>
          <a:p>
            <a:pPr algn="r" rtl="1"/>
            <a:r>
              <a:rPr lang="ar-SA" dirty="0"/>
              <a:t>هدا المشروع,</a:t>
            </a:r>
            <a:r>
              <a:rPr lang="en-US" dirty="0"/>
              <a:t> </a:t>
            </a:r>
            <a:r>
              <a:rPr lang="ar-SA" dirty="0"/>
              <a:t> عبارة عن تجربة تعليمية غنية جدا,  رح تتعلموا من خلاله عن عدد من استخدام عدد من الخدمات بشكل عملي متل</a:t>
            </a:r>
          </a:p>
          <a:p>
            <a:pPr algn="r" rtl="1"/>
            <a:r>
              <a:rPr lang="ar-SA" dirty="0"/>
              <a:t> </a:t>
            </a:r>
            <a:r>
              <a:rPr lang="en-US" dirty="0"/>
              <a:t>API Gateway, lambda, step function</a:t>
            </a:r>
            <a:r>
              <a:rPr lang="ar-SA" dirty="0"/>
              <a:t> بالإضافة طبعا لخدمات الذكاء الصناعي يلي بتشكل أساس </a:t>
            </a:r>
            <a:r>
              <a:rPr lang="ar-SA" dirty="0" err="1"/>
              <a:t>هالمشروع</a:t>
            </a:r>
            <a:r>
              <a:rPr lang="ar-SA" dirty="0"/>
              <a:t> متل</a:t>
            </a:r>
          </a:p>
          <a:p>
            <a:pPr algn="r" rtl="1"/>
            <a:r>
              <a:rPr lang="ar-SA" dirty="0"/>
              <a:t> </a:t>
            </a:r>
            <a:r>
              <a:rPr lang="en-US" dirty="0"/>
              <a:t>Amazon Bedrock LLMs, Transcribe, and Polly</a:t>
            </a:r>
            <a:endParaRPr lang="ar-SA" dirty="0"/>
          </a:p>
          <a:p>
            <a:pPr algn="r" rtl="1"/>
            <a:r>
              <a:rPr lang="ar-SA" dirty="0"/>
              <a:t>اكيد اغلبكم </a:t>
            </a:r>
            <a:r>
              <a:rPr lang="ar-SA" dirty="0" err="1"/>
              <a:t>جربتوا</a:t>
            </a:r>
            <a:r>
              <a:rPr lang="ar-SA" dirty="0"/>
              <a:t> </a:t>
            </a:r>
            <a:r>
              <a:rPr lang="en-US" dirty="0" err="1"/>
              <a:t>chatgpt</a:t>
            </a:r>
            <a:r>
              <a:rPr lang="ar-SA" dirty="0"/>
              <a:t> يلي </a:t>
            </a:r>
            <a:r>
              <a:rPr lang="ar-SA" dirty="0" err="1"/>
              <a:t>بتكتبوا</a:t>
            </a:r>
            <a:r>
              <a:rPr lang="ar-SA" dirty="0"/>
              <a:t> فيه اسئلتكم, </a:t>
            </a:r>
            <a:r>
              <a:rPr lang="ar-SA" dirty="0" err="1"/>
              <a:t>وبتحصلوا</a:t>
            </a:r>
            <a:r>
              <a:rPr lang="ar-SA" dirty="0"/>
              <a:t> على إجابة نصية</a:t>
            </a:r>
          </a:p>
          <a:p>
            <a:pPr algn="r" rtl="1"/>
            <a:r>
              <a:rPr lang="ar-SA" dirty="0"/>
              <a:t>اما ضمن مثالنا, رح نشوف مع بعض كيف رح نسجل أسئلة صوتية, ونحصل على إجابة صوتية وبالصوت يلي بدنا </a:t>
            </a:r>
            <a:r>
              <a:rPr lang="ar-SA" dirty="0" err="1"/>
              <a:t>ياه</a:t>
            </a:r>
            <a:r>
              <a:rPr lang="ar-SA" dirty="0"/>
              <a:t>! يعني فينا نختار اذا صوت امرأة او رجل, وحتى فينا نختار ال </a:t>
            </a:r>
            <a:r>
              <a:rPr lang="en-US" dirty="0"/>
              <a:t>accent</a:t>
            </a:r>
            <a:r>
              <a:rPr lang="ar-SA" dirty="0"/>
              <a:t> يعني اللهجة</a:t>
            </a:r>
            <a:r>
              <a:rPr lang="en-US" dirty="0"/>
              <a:t>.</a:t>
            </a:r>
            <a:endParaRPr lang="ar-SA" dirty="0"/>
          </a:p>
          <a:p>
            <a:pPr algn="r" rtl="1"/>
            <a:r>
              <a:rPr lang="ar-SA" dirty="0"/>
              <a:t>ضمن فيديو اليوم رح استخدام </a:t>
            </a:r>
            <a:r>
              <a:rPr lang="en-US" dirty="0" err="1"/>
              <a:t>llm</a:t>
            </a:r>
            <a:r>
              <a:rPr lang="en-US" dirty="0"/>
              <a:t> </a:t>
            </a:r>
            <a:r>
              <a:rPr lang="ar-SA" dirty="0"/>
              <a:t> من </a:t>
            </a:r>
            <a:r>
              <a:rPr lang="en-US" dirty="0"/>
              <a:t>bedrock</a:t>
            </a:r>
            <a:r>
              <a:rPr lang="ar-SA" dirty="0"/>
              <a:t> وان شاء الله بفيديو قادم رح نستخدم </a:t>
            </a:r>
            <a:r>
              <a:rPr lang="en-US" dirty="0"/>
              <a:t>llama 2</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بس قبل </a:t>
            </a:r>
            <a:r>
              <a:rPr lang="ar-SA" dirty="0" err="1"/>
              <a:t>مابندأ</a:t>
            </a:r>
            <a:r>
              <a:rPr lang="ar-SA" dirty="0"/>
              <a:t> بالشرح المفصل, بحب قلكن انو كود المشروع, رفعته على </a:t>
            </a:r>
            <a:r>
              <a:rPr lang="en-US" dirty="0" err="1"/>
              <a:t>github.com</a:t>
            </a:r>
            <a:r>
              <a:rPr lang="en-US" dirty="0"/>
              <a:t>/tiger4code </a:t>
            </a:r>
            <a:r>
              <a:rPr lang="ar-SA" dirty="0"/>
              <a:t>  ورح حط رابط ال </a:t>
            </a:r>
            <a:r>
              <a:rPr lang="en-US" dirty="0"/>
              <a:t>repo</a:t>
            </a:r>
            <a:r>
              <a:rPr lang="ar-SA" dirty="0"/>
              <a:t> بصندوق الوصف </a:t>
            </a:r>
          </a:p>
          <a:p>
            <a:pPr algn="r" rtl="1"/>
            <a:endParaRPr lang="ar-SA" dirty="0"/>
          </a:p>
          <a:p>
            <a:endParaRPr lang="ar-SA" dirty="0"/>
          </a:p>
          <a:p>
            <a:endParaRPr lang="ar-SA" dirty="0"/>
          </a:p>
          <a:p>
            <a:endParaRPr lang="en-US" dirty="0"/>
          </a:p>
          <a:p>
            <a:r>
              <a:rPr lang="en-US" b="0" i="0" u="none" strike="noStrike" dirty="0">
                <a:solidFill>
                  <a:srgbClr val="374151"/>
                </a:solidFill>
                <a:effectLst/>
                <a:latin typeface="Söhne"/>
              </a:rPr>
              <a:t>Audio Chatbot</a:t>
            </a:r>
            <a:br>
              <a:rPr lang="en-US" b="0" i="0" u="none" strike="noStrike" dirty="0">
                <a:solidFill>
                  <a:srgbClr val="374151"/>
                </a:solidFill>
                <a:effectLst/>
                <a:latin typeface="Söhne"/>
              </a:rPr>
            </a:br>
            <a:r>
              <a:rPr lang="en-US" dirty="0"/>
              <a:t> Utilizing Bedrock LLM for Audio Chatbot Interaction with Amazon Transcribe and Polly</a:t>
            </a:r>
          </a:p>
          <a:p>
            <a:r>
              <a:rPr lang="en-US" dirty="0"/>
              <a:t>Description: </a:t>
            </a:r>
          </a:p>
          <a:p>
            <a:r>
              <a:rPr lang="en-US" dirty="0"/>
              <a:t>Dive into the realm of interactive communication as we leverage the power of Bedrock FM to develop an advanced chatbot capable of interpreting audio inquiries and responding seamlessly through audio output. Witness the seamless integration of Amazon Transcribe for accurate audio-to-text conversion and Amazon Polly for lifelike audio synthesis, all orchestrated through the intelligent framework of Bedrock FM. Explore how this comprehensive amalgamation is transforming the dynamics of user engagement, providing a sophisticated, conversational experience unlike any other.</a:t>
            </a:r>
          </a:p>
          <a:p>
            <a:endParaRPr lang="en-US" dirty="0"/>
          </a:p>
          <a:p>
            <a:endParaRPr lang="en-US" dirty="0"/>
          </a:p>
          <a:p>
            <a:r>
              <a:rPr lang="en-US" dirty="0"/>
              <a:t>[Website] --(Upload audio to S3)--&gt; [Amazon S3] --(Trigger)--&gt; [API Gateway] --(Invoke Lambda)--&gt; [Step Function] --(Process and generate audio response)--&gt; [Amazon S3] --(Trigger)--&gt; [Lambda] --(Return response)--&gt; [API Gateway] --(Response)--&gt; [Website]</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a:t>
            </a:fld>
            <a:endParaRPr lang="en-US"/>
          </a:p>
        </p:txBody>
      </p:sp>
    </p:spTree>
    <p:extLst>
      <p:ext uri="{BB962C8B-B14F-4D97-AF65-F5344CB8AC3E}">
        <p14:creationId xmlns:p14="http://schemas.microsoft.com/office/powerpoint/2010/main" val="411563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30</a:t>
            </a:fld>
            <a:endParaRPr lang="en-US"/>
          </a:p>
        </p:txBody>
      </p:sp>
    </p:spTree>
    <p:extLst>
      <p:ext uri="{BB962C8B-B14F-4D97-AF65-F5344CB8AC3E}">
        <p14:creationId xmlns:p14="http://schemas.microsoft.com/office/powerpoint/2010/main" val="3666738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31</a:t>
            </a:fld>
            <a:endParaRPr lang="en-US"/>
          </a:p>
        </p:txBody>
      </p:sp>
    </p:spTree>
    <p:extLst>
      <p:ext uri="{BB962C8B-B14F-4D97-AF65-F5344CB8AC3E}">
        <p14:creationId xmlns:p14="http://schemas.microsoft.com/office/powerpoint/2010/main" val="3903389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32</a:t>
            </a:fld>
            <a:endParaRPr lang="en-US"/>
          </a:p>
        </p:txBody>
      </p:sp>
    </p:spTree>
    <p:extLst>
      <p:ext uri="{BB962C8B-B14F-4D97-AF65-F5344CB8AC3E}">
        <p14:creationId xmlns:p14="http://schemas.microsoft.com/office/powerpoint/2010/main" val="1639780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33</a:t>
            </a:fld>
            <a:endParaRPr lang="en-US"/>
          </a:p>
        </p:txBody>
      </p:sp>
    </p:spTree>
    <p:extLst>
      <p:ext uri="{BB962C8B-B14F-4D97-AF65-F5344CB8AC3E}">
        <p14:creationId xmlns:p14="http://schemas.microsoft.com/office/powerpoint/2010/main" val="3912986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34</a:t>
            </a:fld>
            <a:endParaRPr lang="en-US"/>
          </a:p>
        </p:txBody>
      </p:sp>
    </p:spTree>
    <p:extLst>
      <p:ext uri="{BB962C8B-B14F-4D97-AF65-F5344CB8AC3E}">
        <p14:creationId xmlns:p14="http://schemas.microsoft.com/office/powerpoint/2010/main" val="144938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35</a:t>
            </a:fld>
            <a:endParaRPr lang="en-US"/>
          </a:p>
        </p:txBody>
      </p:sp>
    </p:spTree>
    <p:extLst>
      <p:ext uri="{BB962C8B-B14F-4D97-AF65-F5344CB8AC3E}">
        <p14:creationId xmlns:p14="http://schemas.microsoft.com/office/powerpoint/2010/main" val="1642746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صار وقت كتابة الكود </a:t>
            </a:r>
            <a:endParaRPr lang="en-US" dirty="0"/>
          </a:p>
          <a:p>
            <a:pPr marL="0" algn="r" defTabSz="914400" rtl="1" eaLnBrk="1" latinLnBrk="0" hangingPunct="1"/>
            <a:r>
              <a:rPr lang="ar-SA" dirty="0" err="1"/>
              <a:t>بننسخ</a:t>
            </a:r>
            <a:r>
              <a:rPr lang="ar-SA" dirty="0"/>
              <a:t> الكود التالي يلي شاركته معكم ضمن </a:t>
            </a:r>
            <a:r>
              <a:rPr lang="en-US" dirty="0" err="1"/>
              <a:t>github</a:t>
            </a:r>
            <a:r>
              <a:rPr lang="ar-SA" dirty="0"/>
              <a:t> </a:t>
            </a:r>
            <a:r>
              <a:rPr lang="ar-SA" dirty="0" err="1"/>
              <a:t>وبتحطوه</a:t>
            </a:r>
            <a:r>
              <a:rPr lang="ar-SA" dirty="0"/>
              <a:t> تحت تبويب </a:t>
            </a:r>
            <a:r>
              <a:rPr lang="en-US" dirty="0"/>
              <a:t>code</a:t>
            </a:r>
            <a:r>
              <a:rPr lang="ar-SA" dirty="0"/>
              <a:t> </a:t>
            </a:r>
          </a:p>
          <a:p>
            <a:pPr marL="0" algn="r" defTabSz="914400" rtl="1" eaLnBrk="1" latinLnBrk="0" hangingPunct="1"/>
            <a:r>
              <a:rPr lang="ar-SA" dirty="0"/>
              <a:t>لاحظوا هون انو بالإضافة إلى ملف </a:t>
            </a:r>
            <a:r>
              <a:rPr lang="en-US" dirty="0" err="1"/>
              <a:t>lambda_function.py</a:t>
            </a:r>
            <a:r>
              <a:rPr lang="ar-SA" dirty="0"/>
              <a:t> في عنا مجلد </a:t>
            </a:r>
            <a:r>
              <a:rPr lang="en-US" dirty="0"/>
              <a:t>utils</a:t>
            </a:r>
            <a:r>
              <a:rPr lang="ar-SA" dirty="0"/>
              <a:t> يلي </a:t>
            </a:r>
            <a:r>
              <a:rPr lang="ar-SA" dirty="0" err="1"/>
              <a:t>بتلاقوه</a:t>
            </a:r>
            <a:r>
              <a:rPr lang="ar-SA" dirty="0"/>
              <a:t> تحته ملفين </a:t>
            </a:r>
            <a:r>
              <a:rPr lang="en-US" dirty="0" err="1"/>
              <a:t>init</a:t>
            </a:r>
            <a:r>
              <a:rPr lang="ar-SA" dirty="0"/>
              <a:t> و </a:t>
            </a:r>
            <a:r>
              <a:rPr lang="en-US" dirty="0"/>
              <a:t>bedrock</a:t>
            </a:r>
            <a:endParaRPr lang="ar-SA" dirty="0"/>
          </a:p>
          <a:p>
            <a:pPr marL="0" algn="r" defTabSz="914400" rtl="1" eaLnBrk="1" latinLnBrk="0" hangingPunct="1"/>
            <a:r>
              <a:rPr lang="ar-SA" dirty="0" err="1"/>
              <a:t>هلأ</a:t>
            </a:r>
            <a:r>
              <a:rPr lang="ar-SA" dirty="0"/>
              <a:t> رح نبدأ بشرح الكود الموجود ضمن </a:t>
            </a:r>
            <a:r>
              <a:rPr lang="en-US" dirty="0"/>
              <a:t>lambda-</a:t>
            </a:r>
            <a:r>
              <a:rPr lang="en-US" dirty="0" err="1"/>
              <a:t>function.py</a:t>
            </a:r>
            <a:endParaRPr lang="en-US" dirty="0"/>
          </a:p>
          <a:p>
            <a:pPr marL="0" algn="r" defTabSz="914400" rtl="1" eaLnBrk="1" latinLnBrk="0" hangingPunct="1"/>
            <a:r>
              <a:rPr lang="ar-SA" dirty="0"/>
              <a:t>بالبداية عم نساوي </a:t>
            </a:r>
            <a:r>
              <a:rPr lang="en-US" dirty="0"/>
              <a:t>import</a:t>
            </a:r>
            <a:r>
              <a:rPr lang="ar-SA" dirty="0"/>
              <a:t> لبعض المكتبات يلي رح تلزمنا, ولاحظوا هون انو ساوينا </a:t>
            </a:r>
            <a:r>
              <a:rPr lang="en-US" dirty="0"/>
              <a:t> import langchain</a:t>
            </a:r>
            <a:endParaRPr lang="ar-SA" dirty="0"/>
          </a:p>
          <a:p>
            <a:pPr marL="0" algn="r" defTabSz="914400" rtl="1" eaLnBrk="1" latinLnBrk="0" hangingPunct="1"/>
            <a:r>
              <a:rPr lang="ar-SA" dirty="0"/>
              <a:t>هي المكتبة مالها مضمنة بشكل افتراضي ضمن </a:t>
            </a:r>
            <a:r>
              <a:rPr lang="en-US" dirty="0"/>
              <a:t>lambda</a:t>
            </a:r>
            <a:r>
              <a:rPr lang="ar-SA" dirty="0"/>
              <a:t> لهيك رح نشوف مع بعض بعد شوي كيف رح نضيفها على شكل </a:t>
            </a:r>
            <a:r>
              <a:rPr lang="en-US" dirty="0"/>
              <a:t>lambda layer</a:t>
            </a:r>
            <a:r>
              <a:rPr lang="ar-SA" dirty="0"/>
              <a:t> </a:t>
            </a:r>
          </a:p>
          <a:p>
            <a:pPr marL="0" algn="r" defTabSz="914400" rtl="1" eaLnBrk="1" latinLnBrk="0" hangingPunct="1"/>
            <a:r>
              <a:rPr lang="ar-SA" dirty="0"/>
              <a:t>بعدين من مجلد </a:t>
            </a:r>
            <a:r>
              <a:rPr lang="en-US" dirty="0"/>
              <a:t>utils</a:t>
            </a:r>
            <a:r>
              <a:rPr lang="ar-SA" dirty="0"/>
              <a:t> استوردنا كل من </a:t>
            </a:r>
            <a:r>
              <a:rPr lang="en-US" dirty="0"/>
              <a:t>bedrock, print-</a:t>
            </a:r>
            <a:r>
              <a:rPr lang="en-US" dirty="0" err="1"/>
              <a:t>ww</a:t>
            </a:r>
            <a:r>
              <a:rPr lang="ar-SA" dirty="0"/>
              <a:t> يلي هي </a:t>
            </a:r>
            <a:r>
              <a:rPr lang="ar-SA" dirty="0" err="1"/>
              <a:t>عبارةعن</a:t>
            </a:r>
            <a:r>
              <a:rPr lang="ar-SA" dirty="0"/>
              <a:t> توابع تهيئة او توابع مساعدة</a:t>
            </a:r>
          </a:p>
          <a:p>
            <a:pPr marL="0" algn="r" defTabSz="914400" rtl="1" eaLnBrk="1" latinLnBrk="0" hangingPunct="1"/>
            <a:r>
              <a:rPr lang="ar-SA" dirty="0"/>
              <a:t>ضمن </a:t>
            </a:r>
            <a:r>
              <a:rPr lang="en-US" dirty="0"/>
              <a:t>lambda handler</a:t>
            </a:r>
            <a:r>
              <a:rPr lang="ar-SA" dirty="0"/>
              <a:t> </a:t>
            </a:r>
          </a:p>
          <a:p>
            <a:pPr marL="0" algn="r" defTabSz="914400" rtl="1" eaLnBrk="1" latinLnBrk="0" hangingPunct="1"/>
            <a:r>
              <a:rPr lang="ar-SA" dirty="0"/>
              <a:t>بالبداية, قرأنا المعاملات يلي تم تمريرها </a:t>
            </a:r>
            <a:r>
              <a:rPr lang="ar-SA" dirty="0" err="1"/>
              <a:t>لل</a:t>
            </a:r>
            <a:r>
              <a:rPr lang="ar-SA" dirty="0"/>
              <a:t> </a:t>
            </a:r>
            <a:r>
              <a:rPr lang="en-US" dirty="0"/>
              <a:t>function</a:t>
            </a:r>
            <a:r>
              <a:rPr lang="ar-SA" dirty="0"/>
              <a:t> من السؤال النصي, و اسم </a:t>
            </a:r>
            <a:r>
              <a:rPr lang="en-US" dirty="0"/>
              <a:t>s3 bucket</a:t>
            </a:r>
            <a:r>
              <a:rPr lang="ar-SA" dirty="0"/>
              <a:t> </a:t>
            </a:r>
          </a:p>
          <a:p>
            <a:pPr marL="0" algn="r" defTabSz="914400" rtl="1" eaLnBrk="1" latinLnBrk="0" hangingPunct="1"/>
            <a:r>
              <a:rPr lang="ar-SA" dirty="0"/>
              <a:t>وبعدها قمنا بتهيئة </a:t>
            </a:r>
            <a:r>
              <a:rPr lang="en-US" dirty="0"/>
              <a:t>bedrock client</a:t>
            </a:r>
            <a:r>
              <a:rPr lang="ar-SA" dirty="0"/>
              <a:t> ومن ثم بالسطر ١٨ حددنا اسم ال </a:t>
            </a:r>
            <a:r>
              <a:rPr lang="en-US" dirty="0"/>
              <a:t>model</a:t>
            </a:r>
            <a:r>
              <a:rPr lang="ar-SA" dirty="0"/>
              <a:t> رح رح نستخدمه  الا وهو.</a:t>
            </a:r>
            <a:r>
              <a:rPr lang="en-US" dirty="0"/>
              <a:t>Jurassic-2</a:t>
            </a:r>
            <a:r>
              <a:rPr lang="ar-SA" dirty="0"/>
              <a:t> من </a:t>
            </a:r>
            <a:r>
              <a:rPr lang="en-US" dirty="0"/>
              <a:t>ai21 labs</a:t>
            </a:r>
            <a:endParaRPr lang="ar-SA" dirty="0"/>
          </a:p>
          <a:p>
            <a:pPr marL="0" algn="r" defTabSz="914400" rtl="1" eaLnBrk="1" latinLnBrk="0" hangingPunct="1"/>
            <a:r>
              <a:rPr lang="ar-SA" dirty="0"/>
              <a:t>بعدها قمنا بتهيئة </a:t>
            </a:r>
            <a:r>
              <a:rPr lang="en-US" dirty="0"/>
              <a:t>LLM</a:t>
            </a:r>
            <a:r>
              <a:rPr lang="ar-SA" dirty="0"/>
              <a:t> </a:t>
            </a:r>
          </a:p>
          <a:p>
            <a:pPr marL="0" algn="r" defTabSz="914400" rtl="1" eaLnBrk="1" latinLnBrk="0" hangingPunct="1"/>
            <a:r>
              <a:rPr lang="ar-SA" dirty="0"/>
              <a:t>ومن ثم بدأنا بتهيئة </a:t>
            </a:r>
            <a:r>
              <a:rPr lang="en-US" dirty="0"/>
              <a:t>conversation-buffer-</a:t>
            </a:r>
            <a:r>
              <a:rPr lang="en-US" dirty="0" err="1"/>
              <a:t>mmeory</a:t>
            </a:r>
            <a:r>
              <a:rPr lang="ar-SA" dirty="0"/>
              <a:t> و </a:t>
            </a:r>
            <a:r>
              <a:rPr lang="en-US" dirty="0"/>
              <a:t>conversation-chain</a:t>
            </a:r>
            <a:r>
              <a:rPr lang="ar-SA" dirty="0"/>
              <a:t> هي التوابع </a:t>
            </a:r>
            <a:r>
              <a:rPr lang="ar-SA" dirty="0" err="1"/>
              <a:t>بتساعد</a:t>
            </a:r>
            <a:r>
              <a:rPr lang="ar-SA" dirty="0"/>
              <a:t> على انشاء محادثة مع </a:t>
            </a:r>
            <a:r>
              <a:rPr lang="en-US" dirty="0" err="1"/>
              <a:t>llm</a:t>
            </a:r>
            <a:r>
              <a:rPr lang="ar-SA" dirty="0"/>
              <a:t> بس </a:t>
            </a:r>
            <a:r>
              <a:rPr lang="ar-SA" dirty="0" err="1"/>
              <a:t>هلأ</a:t>
            </a:r>
            <a:r>
              <a:rPr lang="ar-SA" dirty="0"/>
              <a:t> </a:t>
            </a:r>
            <a:r>
              <a:rPr lang="ar-SA" dirty="0" err="1"/>
              <a:t>بمااانو</a:t>
            </a:r>
            <a:r>
              <a:rPr lang="ar-SA" dirty="0"/>
              <a:t> رح نستدعي </a:t>
            </a:r>
            <a:r>
              <a:rPr lang="en-US" dirty="0" err="1"/>
              <a:t>llm</a:t>
            </a:r>
            <a:r>
              <a:rPr lang="ar-SA" dirty="0"/>
              <a:t> من ضمن </a:t>
            </a:r>
            <a:r>
              <a:rPr lang="en-US" dirty="0"/>
              <a:t>lambda function</a:t>
            </a:r>
            <a:r>
              <a:rPr lang="ar-SA" dirty="0"/>
              <a:t> ففعليا, مارح نستفيد من </a:t>
            </a:r>
            <a:r>
              <a:rPr lang="ar-SA" dirty="0" err="1"/>
              <a:t>هالميزات</a:t>
            </a:r>
            <a:r>
              <a:rPr lang="ar-SA" dirty="0"/>
              <a:t>, لانو متل </a:t>
            </a:r>
            <a:r>
              <a:rPr lang="ar-SA" dirty="0" err="1"/>
              <a:t>مابتعرفوا</a:t>
            </a:r>
            <a:r>
              <a:rPr lang="en-US" dirty="0"/>
              <a:t>lambda</a:t>
            </a:r>
            <a:r>
              <a:rPr lang="ar-SA" dirty="0"/>
              <a:t> </a:t>
            </a:r>
            <a:r>
              <a:rPr lang="ar-SA" dirty="0" err="1"/>
              <a:t>بتتصف</a:t>
            </a:r>
            <a:r>
              <a:rPr lang="ar-SA" dirty="0"/>
              <a:t> بكونها </a:t>
            </a:r>
            <a:r>
              <a:rPr lang="en-US" dirty="0"/>
              <a:t>stateless </a:t>
            </a:r>
            <a:r>
              <a:rPr lang="ar-SA" dirty="0"/>
              <a:t> يعني كل استدعاء </a:t>
            </a:r>
            <a:r>
              <a:rPr lang="ar-SA" dirty="0" err="1"/>
              <a:t>مابيحتفظ</a:t>
            </a:r>
            <a:r>
              <a:rPr lang="ar-SA" dirty="0"/>
              <a:t> باي معلومات عن الاستدعاء يلي قبله</a:t>
            </a:r>
            <a:r>
              <a:rPr lang="en-US" dirty="0"/>
              <a:t>.</a:t>
            </a:r>
          </a:p>
          <a:p>
            <a:pPr marL="0" algn="r" defTabSz="914400" rtl="1" eaLnBrk="1" latinLnBrk="0" hangingPunct="1"/>
            <a:r>
              <a:rPr lang="ar-SA" dirty="0" err="1"/>
              <a:t>بننزل</a:t>
            </a:r>
            <a:r>
              <a:rPr lang="ar-SA" dirty="0"/>
              <a:t> لتحت بالكود, </a:t>
            </a:r>
            <a:r>
              <a:rPr lang="ar-SA" dirty="0" err="1"/>
              <a:t>حيثب</a:t>
            </a:r>
            <a:r>
              <a:rPr lang="ar-SA" dirty="0"/>
              <a:t> </a:t>
            </a:r>
            <a:r>
              <a:rPr lang="ar-SA" dirty="0" err="1"/>
              <a:t>يبتم</a:t>
            </a:r>
            <a:r>
              <a:rPr lang="ar-SA" dirty="0"/>
              <a:t> اول استدعاء ل </a:t>
            </a:r>
            <a:r>
              <a:rPr lang="en-US" dirty="0" err="1"/>
              <a:t>llm</a:t>
            </a:r>
            <a:r>
              <a:rPr lang="ar-SA" dirty="0"/>
              <a:t> من خلال </a:t>
            </a:r>
            <a:r>
              <a:rPr lang="en-US" dirty="0" err="1"/>
              <a:t>conversation.predict</a:t>
            </a:r>
            <a:r>
              <a:rPr lang="en-US" dirty="0"/>
              <a:t> function</a:t>
            </a:r>
            <a:r>
              <a:rPr lang="ar-SA" dirty="0"/>
              <a:t> يلي </a:t>
            </a:r>
            <a:r>
              <a:rPr lang="ar-SA" dirty="0" err="1"/>
              <a:t>بنمررله</a:t>
            </a:r>
            <a:r>
              <a:rPr lang="ar-SA" dirty="0"/>
              <a:t> سؤال المستخدم كدخل </a:t>
            </a:r>
            <a:r>
              <a:rPr lang="en-US" dirty="0"/>
              <a:t>input</a:t>
            </a:r>
            <a:r>
              <a:rPr lang="ar-SA" dirty="0"/>
              <a:t> ورح يرجع الجواب </a:t>
            </a:r>
            <a:r>
              <a:rPr lang="en-US" dirty="0"/>
              <a:t>output</a:t>
            </a:r>
            <a:r>
              <a:rPr lang="ar-SA" dirty="0"/>
              <a:t> يلي بدورنا رح نرجعه ضمن خرج </a:t>
            </a:r>
            <a:r>
              <a:rPr lang="en-US" dirty="0"/>
              <a:t>lambda function</a:t>
            </a:r>
            <a:r>
              <a:rPr lang="ar-SA" dirty="0"/>
              <a:t> بالإضافة إلى اسم </a:t>
            </a:r>
            <a:r>
              <a:rPr lang="ar-SA" dirty="0" err="1"/>
              <a:t>البوكت</a:t>
            </a:r>
            <a:r>
              <a:rPr lang="ar-SA" dirty="0"/>
              <a:t> يلي رح يلزمنا بالمرحلة يلي بعدها </a:t>
            </a:r>
          </a:p>
          <a:p>
            <a:pPr marL="0" algn="r" defTabSz="914400" rtl="1" eaLnBrk="1" latinLnBrk="0" hangingPunct="1"/>
            <a:endParaRPr lang="ar-SA" dirty="0"/>
          </a:p>
          <a:p>
            <a:pPr marL="0" algn="r" defTabSz="914400" rtl="1" eaLnBrk="1" latinLnBrk="0" hangingPunct="1"/>
            <a:endParaRPr lang="ar-SA" dirty="0"/>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36</a:t>
            </a:fld>
            <a:endParaRPr lang="en-US"/>
          </a:p>
        </p:txBody>
      </p:sp>
    </p:spTree>
    <p:extLst>
      <p:ext uri="{BB962C8B-B14F-4D97-AF65-F5344CB8AC3E}">
        <p14:creationId xmlns:p14="http://schemas.microsoft.com/office/powerpoint/2010/main" val="86258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رح </a:t>
            </a:r>
            <a:r>
              <a:rPr lang="ar-SA" dirty="0" err="1"/>
              <a:t>تنعلم</a:t>
            </a:r>
            <a:r>
              <a:rPr lang="ar-SA" dirty="0"/>
              <a:t> مع بعض كيف نحمل المكتبات الإضافية يلي لازمتنا </a:t>
            </a:r>
            <a:r>
              <a:rPr lang="ar-SA" dirty="0" err="1"/>
              <a:t>بهالمثال</a:t>
            </a:r>
            <a:r>
              <a:rPr lang="ar-SA" dirty="0"/>
              <a:t> متل </a:t>
            </a:r>
            <a:r>
              <a:rPr lang="en-US" dirty="0"/>
              <a:t>langchain</a:t>
            </a:r>
            <a:r>
              <a:rPr lang="ar-SA" dirty="0"/>
              <a:t> ونضيفهم إلى </a:t>
            </a:r>
            <a:r>
              <a:rPr lang="en-US" dirty="0"/>
              <a:t>lambda </a:t>
            </a:r>
            <a:r>
              <a:rPr lang="ar-SA" dirty="0"/>
              <a:t> وذلك باستخدام </a:t>
            </a:r>
            <a:r>
              <a:rPr lang="en-US" dirty="0"/>
              <a:t>lambda layer</a:t>
            </a:r>
            <a:endParaRPr lang="ar-SA" dirty="0"/>
          </a:p>
          <a:p>
            <a:pPr marL="0" algn="r" defTabSz="914400" rtl="1" eaLnBrk="1" latinLnBrk="0" hangingPunct="1"/>
            <a:r>
              <a:rPr lang="ar-SA" dirty="0"/>
              <a:t>ضمن </a:t>
            </a:r>
            <a:r>
              <a:rPr lang="en-US" dirty="0" err="1"/>
              <a:t>vsc</a:t>
            </a:r>
            <a:r>
              <a:rPr lang="ar-SA" dirty="0"/>
              <a:t> بنفس المجلد يلي </a:t>
            </a:r>
            <a:r>
              <a:rPr lang="ar-SA" dirty="0" err="1"/>
              <a:t>نزلتوه</a:t>
            </a:r>
            <a:r>
              <a:rPr lang="ar-SA" dirty="0"/>
              <a:t> فيه الكود من</a:t>
            </a:r>
            <a:r>
              <a:rPr lang="en-US" dirty="0" err="1"/>
              <a:t>github</a:t>
            </a:r>
            <a:r>
              <a:rPr lang="ar-SA" dirty="0"/>
              <a:t> رح ننتقل للمجلد يلي اسمه </a:t>
            </a:r>
            <a:r>
              <a:rPr lang="en-US" dirty="0"/>
              <a:t>Bedrock-lambda-function</a:t>
            </a:r>
            <a:endParaRPr lang="ar-SA" dirty="0"/>
          </a:p>
          <a:p>
            <a:pPr marL="0" algn="r" defTabSz="914400" rtl="1" eaLnBrk="1" latinLnBrk="0" hangingPunct="1"/>
            <a:r>
              <a:rPr lang="ar-SA" dirty="0"/>
              <a:t>بداخله رح تلاقوا ملف اسمه </a:t>
            </a:r>
            <a:r>
              <a:rPr lang="en-US" dirty="0" err="1"/>
              <a:t>requirements.txt</a:t>
            </a:r>
            <a:r>
              <a:rPr lang="ar-SA" dirty="0"/>
              <a:t> يلي </a:t>
            </a:r>
            <a:r>
              <a:rPr lang="ar-SA" dirty="0" err="1"/>
              <a:t>بيحوي</a:t>
            </a:r>
            <a:r>
              <a:rPr lang="ar-SA" dirty="0"/>
              <a:t> المكتبات يلي </a:t>
            </a:r>
            <a:r>
              <a:rPr lang="ar-SA" dirty="0" err="1"/>
              <a:t>بنحتاج</a:t>
            </a:r>
            <a:r>
              <a:rPr lang="ar-SA" dirty="0"/>
              <a:t> ننزلها </a:t>
            </a:r>
            <a:r>
              <a:rPr lang="ar-SA" dirty="0" err="1"/>
              <a:t>لحتى</a:t>
            </a:r>
            <a:r>
              <a:rPr lang="ar-SA" dirty="0"/>
              <a:t> يشتغل الكود ضمن </a:t>
            </a:r>
            <a:r>
              <a:rPr lang="en-US" dirty="0"/>
              <a:t>lambda</a:t>
            </a:r>
            <a:r>
              <a:rPr lang="ar-SA" dirty="0"/>
              <a:t>, هون انا عم اعطيكم الزبدة, ساويت عدة تجارب, لحد ماصلت لتشكيلة ال</a:t>
            </a:r>
            <a:r>
              <a:rPr lang="en-US" dirty="0"/>
              <a:t>packages </a:t>
            </a:r>
            <a:r>
              <a:rPr lang="ar-SA" dirty="0"/>
              <a:t> مع ارقام </a:t>
            </a:r>
            <a:r>
              <a:rPr lang="ar-SA" dirty="0" err="1"/>
              <a:t>اصدراتهم</a:t>
            </a:r>
            <a:r>
              <a:rPr lang="ar-SA" dirty="0"/>
              <a:t> بحيث </a:t>
            </a:r>
            <a:r>
              <a:rPr lang="ar-SA" dirty="0" err="1"/>
              <a:t>يشتغلوا</a:t>
            </a:r>
            <a:r>
              <a:rPr lang="ar-SA" dirty="0"/>
              <a:t> مع بعض بدون تعارض.</a:t>
            </a:r>
          </a:p>
          <a:p>
            <a:pPr marL="0" algn="r" defTabSz="914400" rtl="1" eaLnBrk="1" latinLnBrk="0" hangingPunct="1"/>
            <a:r>
              <a:rPr lang="ar-SA" dirty="0" err="1"/>
              <a:t>هلأ</a:t>
            </a:r>
            <a:r>
              <a:rPr lang="ar-SA" dirty="0"/>
              <a:t> رح ننفذ التعليمات التالية يلي </a:t>
            </a:r>
            <a:r>
              <a:rPr lang="ar-SA" dirty="0" err="1"/>
              <a:t>بتلاقوها</a:t>
            </a:r>
            <a:r>
              <a:rPr lang="ar-SA" dirty="0"/>
              <a:t> ضمن مجلد اسمه </a:t>
            </a:r>
            <a:r>
              <a:rPr lang="en-US" dirty="0" err="1"/>
              <a:t>readme.txt</a:t>
            </a:r>
            <a:endParaRPr lang="ar-SA" dirty="0"/>
          </a:p>
          <a:p>
            <a:pPr marL="0" algn="r" defTabSz="914400" rtl="1" eaLnBrk="1" latinLnBrk="0" hangingPunct="1"/>
            <a:r>
              <a:rPr lang="ar-SA" dirty="0"/>
              <a:t>بالبداية رح ننشأ </a:t>
            </a:r>
            <a:r>
              <a:rPr lang="en-US" dirty="0"/>
              <a:t>python virtual env</a:t>
            </a:r>
            <a:r>
              <a:rPr lang="ar-SA" dirty="0"/>
              <a:t> عن طريق تنفيذ التعليمة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37</a:t>
            </a:fld>
            <a:endParaRPr lang="en-US"/>
          </a:p>
        </p:txBody>
      </p:sp>
    </p:spTree>
    <p:extLst>
      <p:ext uri="{BB962C8B-B14F-4D97-AF65-F5344CB8AC3E}">
        <p14:creationId xmlns:p14="http://schemas.microsoft.com/office/powerpoint/2010/main" val="551169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رح </a:t>
            </a:r>
            <a:r>
              <a:rPr lang="ar-SA" dirty="0" err="1"/>
              <a:t>تنعلم</a:t>
            </a:r>
            <a:r>
              <a:rPr lang="ar-SA" dirty="0"/>
              <a:t> مع بعض كيف نحمل المكتبات الإضافية يلي لازمتنا </a:t>
            </a:r>
            <a:r>
              <a:rPr lang="ar-SA" dirty="0" err="1"/>
              <a:t>بهالمثال</a:t>
            </a:r>
            <a:r>
              <a:rPr lang="ar-SA" dirty="0"/>
              <a:t> متل </a:t>
            </a:r>
            <a:r>
              <a:rPr lang="en-US" dirty="0"/>
              <a:t>langchain</a:t>
            </a:r>
            <a:r>
              <a:rPr lang="ar-SA" dirty="0"/>
              <a:t> ونضيفهم إلى </a:t>
            </a:r>
            <a:r>
              <a:rPr lang="en-US" dirty="0"/>
              <a:t>lambda </a:t>
            </a:r>
            <a:r>
              <a:rPr lang="ar-SA" dirty="0"/>
              <a:t> وذلك باستخدام </a:t>
            </a:r>
            <a:r>
              <a:rPr lang="en-US" dirty="0"/>
              <a:t>lambda layer</a:t>
            </a:r>
            <a:endParaRPr lang="ar-SA" dirty="0"/>
          </a:p>
          <a:p>
            <a:pPr marL="0" algn="r" defTabSz="914400" rtl="1" eaLnBrk="1" latinLnBrk="0" hangingPunct="1"/>
            <a:r>
              <a:rPr lang="ar-SA" dirty="0"/>
              <a:t>ضمن </a:t>
            </a:r>
            <a:r>
              <a:rPr lang="en-US" dirty="0" err="1"/>
              <a:t>vsc</a:t>
            </a:r>
            <a:r>
              <a:rPr lang="ar-SA" dirty="0"/>
              <a:t> بنفس المجلد يلي </a:t>
            </a:r>
            <a:r>
              <a:rPr lang="ar-SA" dirty="0" err="1"/>
              <a:t>نزلتوه</a:t>
            </a:r>
            <a:r>
              <a:rPr lang="ar-SA" dirty="0"/>
              <a:t> فيه الكود من</a:t>
            </a:r>
            <a:r>
              <a:rPr lang="en-US" dirty="0" err="1"/>
              <a:t>github</a:t>
            </a:r>
            <a:r>
              <a:rPr lang="ar-SA" dirty="0"/>
              <a:t> رح ننتقل للمجلد يلي اسمه </a:t>
            </a:r>
            <a:r>
              <a:rPr lang="en-US" dirty="0"/>
              <a:t>Bedrock-lambda-function</a:t>
            </a:r>
            <a:r>
              <a:rPr lang="ar-SA" dirty="0"/>
              <a:t> او </a:t>
            </a:r>
            <a:r>
              <a:rPr lang="ar-SA" dirty="0" err="1"/>
              <a:t>ماشابه</a:t>
            </a:r>
            <a:endParaRPr lang="ar-SA" dirty="0"/>
          </a:p>
          <a:p>
            <a:pPr marL="0" algn="r" defTabSz="914400" rtl="1" eaLnBrk="1" latinLnBrk="0" hangingPunct="1"/>
            <a:r>
              <a:rPr lang="ar-SA" dirty="0"/>
              <a:t>بداخله رح تلاقوا ملف اسمه </a:t>
            </a:r>
            <a:r>
              <a:rPr lang="en-US" dirty="0" err="1"/>
              <a:t>requirements.txt</a:t>
            </a:r>
            <a:r>
              <a:rPr lang="ar-SA" dirty="0"/>
              <a:t> يلي </a:t>
            </a:r>
            <a:r>
              <a:rPr lang="ar-SA" dirty="0" err="1"/>
              <a:t>بيحوي</a:t>
            </a:r>
            <a:r>
              <a:rPr lang="ar-SA" dirty="0"/>
              <a:t> المكتبات يلي </a:t>
            </a:r>
            <a:r>
              <a:rPr lang="ar-SA" dirty="0" err="1"/>
              <a:t>بنحتاج</a:t>
            </a:r>
            <a:r>
              <a:rPr lang="ar-SA" dirty="0"/>
              <a:t> ننزلها </a:t>
            </a:r>
            <a:r>
              <a:rPr lang="ar-SA" dirty="0" err="1"/>
              <a:t>لحتى</a:t>
            </a:r>
            <a:r>
              <a:rPr lang="ar-SA" dirty="0"/>
              <a:t> يشتغل الكود ضمن </a:t>
            </a:r>
            <a:r>
              <a:rPr lang="en-US" dirty="0"/>
              <a:t>lambda</a:t>
            </a:r>
            <a:r>
              <a:rPr lang="ar-SA" dirty="0"/>
              <a:t>, هون انا عم اعطيكم الخلاصة ووفر عليكم ساعات من التجريب, هي الساعات انا قضيتها لحد ماصلت لتشكيلة ال</a:t>
            </a:r>
            <a:r>
              <a:rPr lang="en-US" dirty="0"/>
              <a:t>packages </a:t>
            </a:r>
            <a:r>
              <a:rPr lang="ar-SA" dirty="0"/>
              <a:t> مع ارقام </a:t>
            </a:r>
            <a:r>
              <a:rPr lang="ar-SA" dirty="0" err="1"/>
              <a:t>اصدراتهم</a:t>
            </a:r>
            <a:r>
              <a:rPr lang="ar-SA" dirty="0"/>
              <a:t> بحيث </a:t>
            </a:r>
            <a:r>
              <a:rPr lang="ar-SA" dirty="0" err="1"/>
              <a:t>يشتغلوا</a:t>
            </a:r>
            <a:r>
              <a:rPr lang="ar-SA" dirty="0"/>
              <a:t> مع بعض بدون تعارض.</a:t>
            </a:r>
          </a:p>
          <a:p>
            <a:pPr marL="0" algn="r" defTabSz="914400" rtl="1" eaLnBrk="1" latinLnBrk="0" hangingPunct="1"/>
            <a:endParaRPr lang="ar-SA" dirty="0"/>
          </a:p>
          <a:p>
            <a:pPr marL="0" algn="r" defTabSz="914400" rtl="1" eaLnBrk="1" latinLnBrk="0" hangingPunct="1"/>
            <a:r>
              <a:rPr lang="ar-SA" dirty="0" err="1"/>
              <a:t>هلأ</a:t>
            </a:r>
            <a:r>
              <a:rPr lang="ar-SA" dirty="0"/>
              <a:t> رح ننفذ التعليمات التالية يلي </a:t>
            </a:r>
            <a:r>
              <a:rPr lang="ar-SA" dirty="0" err="1"/>
              <a:t>بتلاقوها</a:t>
            </a:r>
            <a:r>
              <a:rPr lang="ar-SA" dirty="0"/>
              <a:t> ضمن مجلد اسمه </a:t>
            </a:r>
            <a:r>
              <a:rPr lang="en-US" dirty="0" err="1"/>
              <a:t>readme.txt</a:t>
            </a:r>
            <a:endParaRPr lang="ar-SA" dirty="0"/>
          </a:p>
          <a:p>
            <a:pPr marL="0" algn="r" defTabSz="914400" rtl="1" eaLnBrk="1" latinLnBrk="0" hangingPunct="1"/>
            <a:r>
              <a:rPr lang="ar-SA" dirty="0"/>
              <a:t>بالبداية رح ننشأ </a:t>
            </a:r>
            <a:r>
              <a:rPr lang="en-US" dirty="0"/>
              <a:t>python virtual env</a:t>
            </a:r>
            <a:r>
              <a:rPr lang="ar-SA" dirty="0"/>
              <a:t> عن طريق تنفيذ التعليمة </a:t>
            </a:r>
            <a:endParaRPr lang="en-US" dirty="0"/>
          </a:p>
          <a:p>
            <a:pPr marL="0" algn="r" defTabSz="914400" rtl="1" eaLnBrk="1" latinLnBrk="0" hangingPunct="1"/>
            <a:r>
              <a:rPr lang="en-US" dirty="0"/>
              <a:t>python3 –m </a:t>
            </a:r>
            <a:r>
              <a:rPr lang="en-US" dirty="0" err="1"/>
              <a:t>venv</a:t>
            </a:r>
            <a:r>
              <a:rPr lang="en-US" dirty="0"/>
              <a:t> </a:t>
            </a:r>
            <a:r>
              <a:rPr lang="en-US" dirty="0" err="1"/>
              <a:t>venv</a:t>
            </a:r>
            <a:endParaRPr lang="en-US" dirty="0"/>
          </a:p>
          <a:p>
            <a:pPr marL="0" algn="r" defTabSz="914400" rtl="1" eaLnBrk="1" latinLnBrk="0" hangingPunct="1"/>
            <a:r>
              <a:rPr lang="ar-SA" dirty="0"/>
              <a:t>وبعدها بنقوم بتفعيلها </a:t>
            </a:r>
          </a:p>
          <a:p>
            <a:pPr marL="0" algn="r" defTabSz="914400" rtl="1" eaLnBrk="1" latinLnBrk="0" hangingPunct="1"/>
            <a:r>
              <a:rPr lang="ar-SA" dirty="0"/>
              <a:t>ومن ثم رح ننشأ مجلد اسمه </a:t>
            </a:r>
            <a:r>
              <a:rPr lang="en-US" dirty="0"/>
              <a:t>python</a:t>
            </a:r>
            <a:r>
              <a:rPr lang="ar-SA" dirty="0"/>
              <a:t> ورح ننقل إلى داخل المجلد </a:t>
            </a:r>
            <a:r>
              <a:rPr lang="ar-SA" dirty="0" err="1"/>
              <a:t>لحتى</a:t>
            </a:r>
            <a:r>
              <a:rPr lang="ar-SA" dirty="0"/>
              <a:t> ننفذ التعليمة التالية يلي رح تنزل ال </a:t>
            </a:r>
            <a:r>
              <a:rPr lang="en-US" dirty="0" err="1"/>
              <a:t>packges</a:t>
            </a:r>
            <a:r>
              <a:rPr lang="ar-SA" dirty="0"/>
              <a:t> الموجودين ضمن ملف </a:t>
            </a:r>
            <a:r>
              <a:rPr lang="en-US" dirty="0" err="1"/>
              <a:t>requirments.txt</a:t>
            </a:r>
            <a:r>
              <a:rPr lang="ar-SA" dirty="0"/>
              <a:t> </a:t>
            </a:r>
            <a:r>
              <a:rPr lang="en-US" dirty="0"/>
              <a:t> </a:t>
            </a:r>
            <a:r>
              <a:rPr lang="ar-SA" dirty="0"/>
              <a:t>ضمن المسار الحالي</a:t>
            </a:r>
          </a:p>
          <a:p>
            <a:pPr marL="0" algn="r" defTabSz="914400" rtl="1" eaLnBrk="1" latinLnBrk="0" hangingPunct="1"/>
            <a:r>
              <a:rPr lang="ar-SA" dirty="0"/>
              <a:t>بعدها رح ننفذ تعليمة </a:t>
            </a:r>
            <a:r>
              <a:rPr lang="ar-SA" dirty="0" err="1"/>
              <a:t>بتحذف</a:t>
            </a:r>
            <a:r>
              <a:rPr lang="ar-SA" dirty="0"/>
              <a:t> الملفات يلي </a:t>
            </a:r>
            <a:r>
              <a:rPr lang="ar-SA" dirty="0" err="1"/>
              <a:t>مابتلزمنا</a:t>
            </a:r>
            <a:r>
              <a:rPr lang="ar-SA" dirty="0"/>
              <a:t> </a:t>
            </a:r>
          </a:p>
          <a:p>
            <a:pPr marL="0" algn="r" defTabSz="914400" rtl="1" eaLnBrk="1" latinLnBrk="0" hangingPunct="1"/>
            <a:r>
              <a:rPr lang="ar-SA" dirty="0"/>
              <a:t>ومن ثم رح نخرج خارج مجلد بايثون, ورح نقوم بضغط محتويات مجلد بايثون بملف سميته </a:t>
            </a:r>
            <a:r>
              <a:rPr lang="en-US" dirty="0"/>
              <a:t>lamba-1</a:t>
            </a:r>
            <a:r>
              <a:rPr lang="ar-SA" dirty="0"/>
              <a:t> </a:t>
            </a:r>
          </a:p>
          <a:p>
            <a:pPr marL="0" algn="r" defTabSz="914400" rtl="1" eaLnBrk="1" latinLnBrk="0" hangingPunct="1"/>
            <a:r>
              <a:rPr lang="ar-SA" dirty="0"/>
              <a:t>اخر خطوة هي رفع المجلد المضغوط إل </a:t>
            </a:r>
            <a:r>
              <a:rPr lang="en-US" dirty="0"/>
              <a:t>s3</a:t>
            </a:r>
            <a:r>
              <a:rPr lang="ar-SA" dirty="0"/>
              <a:t> </a:t>
            </a:r>
          </a:p>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38</a:t>
            </a:fld>
            <a:endParaRPr lang="en-US"/>
          </a:p>
        </p:txBody>
      </p:sp>
    </p:spTree>
    <p:extLst>
      <p:ext uri="{BB962C8B-B14F-4D97-AF65-F5344CB8AC3E}">
        <p14:creationId xmlns:p14="http://schemas.microsoft.com/office/powerpoint/2010/main" val="4125840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39</a:t>
            </a:fld>
            <a:endParaRPr lang="en-US"/>
          </a:p>
        </p:txBody>
      </p:sp>
    </p:spTree>
    <p:extLst>
      <p:ext uri="{BB962C8B-B14F-4D97-AF65-F5344CB8AC3E}">
        <p14:creationId xmlns:p14="http://schemas.microsoft.com/office/powerpoint/2010/main" val="346295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 </a:t>
            </a:r>
          </a:p>
          <a:p>
            <a:pPr algn="r" rtl="1"/>
            <a:r>
              <a:rPr lang="ar-SA" dirty="0"/>
              <a:t>السلام عليكم ورحمة الله وبركاته</a:t>
            </a:r>
          </a:p>
          <a:p>
            <a:pPr algn="r" rtl="1"/>
            <a:r>
              <a:rPr lang="ar-SA" dirty="0"/>
              <a:t>رح نبدأ هدا الفيديو للدعاء </a:t>
            </a:r>
            <a:r>
              <a:rPr lang="ar-SA" dirty="0" err="1"/>
              <a:t>لاخوانا</a:t>
            </a:r>
            <a:r>
              <a:rPr lang="ar-SA" dirty="0"/>
              <a:t> واهلنا بفلسطين, الله ينصرهم ويقويهم ويرد عنهم الهي امين</a:t>
            </a:r>
          </a:p>
          <a:p>
            <a:pPr algn="r" rtl="1"/>
            <a:r>
              <a:rPr lang="ar-SA" dirty="0" err="1"/>
              <a:t>لاتنسوهم</a:t>
            </a:r>
            <a:r>
              <a:rPr lang="ar-SA" dirty="0"/>
              <a:t> من دعائكم</a:t>
            </a:r>
          </a:p>
          <a:p>
            <a:pPr algn="r" rtl="1"/>
            <a:r>
              <a:rPr lang="ar-SA" dirty="0"/>
              <a:t>ضمن فيديو اليوم مع بعض رح نتعرف كيف </a:t>
            </a:r>
            <a:r>
              <a:rPr lang="ar-SA" dirty="0" err="1"/>
              <a:t>نببني</a:t>
            </a:r>
            <a:r>
              <a:rPr lang="ar-SA" dirty="0"/>
              <a:t> </a:t>
            </a:r>
            <a:r>
              <a:rPr lang="en-US" dirty="0"/>
              <a:t>audio chatbot</a:t>
            </a:r>
            <a:r>
              <a:rPr lang="ar-SA" dirty="0"/>
              <a:t> باستخدام خدمات الذكاء الصناعي ضمن </a:t>
            </a:r>
            <a:r>
              <a:rPr lang="en-US" dirty="0"/>
              <a:t>aws</a:t>
            </a:r>
            <a:r>
              <a:rPr lang="ar-SA" dirty="0"/>
              <a:t> </a:t>
            </a:r>
            <a:endParaRPr lang="en-US" dirty="0"/>
          </a:p>
          <a:p>
            <a:pPr algn="r" rtl="1"/>
            <a:r>
              <a:rPr lang="ar-SA" dirty="0"/>
              <a:t>هدا المشروع,</a:t>
            </a:r>
            <a:r>
              <a:rPr lang="en-US" dirty="0"/>
              <a:t> </a:t>
            </a:r>
            <a:r>
              <a:rPr lang="ar-SA" dirty="0"/>
              <a:t> عبارة عن تجربة تعليمية غنية جدا,  رح تتعلموا من خلاله عن عدد من استخدام عدد من الخدمات بشكل عملي متل</a:t>
            </a:r>
          </a:p>
          <a:p>
            <a:pPr algn="r" rtl="1"/>
            <a:r>
              <a:rPr lang="ar-SA" dirty="0"/>
              <a:t> </a:t>
            </a:r>
            <a:r>
              <a:rPr lang="en-US" dirty="0"/>
              <a:t>API Gateway, lambda, step function</a:t>
            </a:r>
            <a:r>
              <a:rPr lang="ar-SA" dirty="0"/>
              <a:t> بالإضافة طبعا لخدمات الذكاء الصناعي يلي بتشكل أساس </a:t>
            </a:r>
            <a:r>
              <a:rPr lang="ar-SA" dirty="0" err="1"/>
              <a:t>هالمشروع</a:t>
            </a:r>
            <a:r>
              <a:rPr lang="ar-SA" dirty="0"/>
              <a:t> متل</a:t>
            </a:r>
          </a:p>
          <a:p>
            <a:pPr algn="r" rtl="1"/>
            <a:r>
              <a:rPr lang="ar-SA" dirty="0"/>
              <a:t> </a:t>
            </a:r>
            <a:r>
              <a:rPr lang="en-US" dirty="0"/>
              <a:t>Amazon Bedrock LLMs, Transcribe, and Polly</a:t>
            </a:r>
            <a:endParaRPr lang="ar-SA" dirty="0"/>
          </a:p>
          <a:p>
            <a:pPr algn="r" rtl="1"/>
            <a:r>
              <a:rPr lang="ar-SA" dirty="0"/>
              <a:t>اكيد اغلبكم </a:t>
            </a:r>
            <a:r>
              <a:rPr lang="ar-SA" dirty="0" err="1"/>
              <a:t>جربتوا</a:t>
            </a:r>
            <a:r>
              <a:rPr lang="ar-SA" dirty="0"/>
              <a:t> </a:t>
            </a:r>
            <a:r>
              <a:rPr lang="en-US" dirty="0" err="1"/>
              <a:t>chatgpt</a:t>
            </a:r>
            <a:r>
              <a:rPr lang="ar-SA" dirty="0"/>
              <a:t> يلي </a:t>
            </a:r>
            <a:r>
              <a:rPr lang="ar-SA" dirty="0" err="1"/>
              <a:t>بتكتبوا</a:t>
            </a:r>
            <a:r>
              <a:rPr lang="ar-SA" dirty="0"/>
              <a:t> فيه اسئلتكم, </a:t>
            </a:r>
            <a:r>
              <a:rPr lang="ar-SA" dirty="0" err="1"/>
              <a:t>وبتحصلوا</a:t>
            </a:r>
            <a:r>
              <a:rPr lang="ar-SA" dirty="0"/>
              <a:t> على إجابة نصية</a:t>
            </a:r>
          </a:p>
          <a:p>
            <a:pPr algn="r" rtl="1"/>
            <a:r>
              <a:rPr lang="ar-SA" dirty="0"/>
              <a:t>اما ضمن مثالنا, رح نشوف مع بعض كيف رح نسجل أسئلة صوتية, ونحصل على إجابة صوتية وبالصوت يلي بدنا </a:t>
            </a:r>
            <a:r>
              <a:rPr lang="ar-SA" dirty="0" err="1"/>
              <a:t>ياه</a:t>
            </a:r>
            <a:r>
              <a:rPr lang="ar-SA" dirty="0"/>
              <a:t>! يعني فينا نختار اذا صوت امرأة او رجل, وحتى فينا نختار ال </a:t>
            </a:r>
            <a:r>
              <a:rPr lang="en-US" dirty="0"/>
              <a:t>accent</a:t>
            </a:r>
            <a:r>
              <a:rPr lang="ar-SA" dirty="0"/>
              <a:t> يعني اللهجة</a:t>
            </a:r>
            <a:r>
              <a:rPr lang="en-US" dirty="0"/>
              <a:t>.</a:t>
            </a:r>
            <a:endParaRPr lang="ar-SA" dirty="0"/>
          </a:p>
          <a:p>
            <a:pPr algn="r" rtl="1"/>
            <a:r>
              <a:rPr lang="ar-SA" dirty="0"/>
              <a:t>ضمن فيديو اليوم رح استخدام </a:t>
            </a:r>
            <a:r>
              <a:rPr lang="en-US" dirty="0" err="1"/>
              <a:t>llm</a:t>
            </a:r>
            <a:r>
              <a:rPr lang="en-US" dirty="0"/>
              <a:t> </a:t>
            </a:r>
            <a:r>
              <a:rPr lang="ar-SA" dirty="0"/>
              <a:t> من </a:t>
            </a:r>
            <a:r>
              <a:rPr lang="en-US" dirty="0"/>
              <a:t>bedrock</a:t>
            </a:r>
            <a:r>
              <a:rPr lang="ar-SA" dirty="0"/>
              <a:t> وان شاء الله بفيديو قادم رح نستخدم </a:t>
            </a:r>
            <a:r>
              <a:rPr lang="en-US" dirty="0"/>
              <a:t>llama 2</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بس قبل </a:t>
            </a:r>
            <a:r>
              <a:rPr lang="ar-SA" dirty="0" err="1"/>
              <a:t>مابندأ</a:t>
            </a:r>
            <a:r>
              <a:rPr lang="ar-SA" dirty="0"/>
              <a:t> بالشرح المفصل, بحب قلكن انو كود المشروع, رفعته على </a:t>
            </a:r>
            <a:r>
              <a:rPr lang="en-US" dirty="0" err="1"/>
              <a:t>github.com</a:t>
            </a:r>
            <a:r>
              <a:rPr lang="en-US" dirty="0"/>
              <a:t>/tiger4code </a:t>
            </a:r>
            <a:r>
              <a:rPr lang="ar-SA" dirty="0"/>
              <a:t>  ورح حط رابط ال </a:t>
            </a:r>
            <a:r>
              <a:rPr lang="en-US" dirty="0"/>
              <a:t>repo</a:t>
            </a:r>
            <a:r>
              <a:rPr lang="ar-SA" dirty="0"/>
              <a:t> بصندوق الوصف </a:t>
            </a:r>
          </a:p>
          <a:p>
            <a:pPr algn="r" rtl="1"/>
            <a:endParaRPr lang="ar-SA" dirty="0"/>
          </a:p>
          <a:p>
            <a:endParaRPr lang="ar-SA" dirty="0"/>
          </a:p>
          <a:p>
            <a:endParaRPr lang="ar-SA" dirty="0"/>
          </a:p>
          <a:p>
            <a:endParaRPr lang="en-US" dirty="0"/>
          </a:p>
          <a:p>
            <a:r>
              <a:rPr lang="en-US" b="0" i="0" u="none" strike="noStrike" dirty="0">
                <a:solidFill>
                  <a:srgbClr val="374151"/>
                </a:solidFill>
                <a:effectLst/>
                <a:latin typeface="Söhne"/>
              </a:rPr>
              <a:t>Audio Chatbot</a:t>
            </a:r>
            <a:br>
              <a:rPr lang="en-US" b="0" i="0" u="none" strike="noStrike" dirty="0">
                <a:solidFill>
                  <a:srgbClr val="374151"/>
                </a:solidFill>
                <a:effectLst/>
                <a:latin typeface="Söhne"/>
              </a:rPr>
            </a:br>
            <a:r>
              <a:rPr lang="en-US" dirty="0"/>
              <a:t> Utilizing Bedrock LLM for Audio Chatbot Interaction with Amazon Transcribe and Polly</a:t>
            </a:r>
          </a:p>
          <a:p>
            <a:r>
              <a:rPr lang="en-US" dirty="0"/>
              <a:t>Description: </a:t>
            </a:r>
          </a:p>
          <a:p>
            <a:r>
              <a:rPr lang="en-US" dirty="0"/>
              <a:t>Dive into the realm of interactive communication as we leverage the power of Bedrock FM to develop an advanced chatbot capable of interpreting audio inquiries and responding seamlessly through audio output. Witness the seamless integration of Amazon Transcribe for accurate audio-to-text conversion and Amazon Polly for lifelike audio synthesis, all orchestrated through the intelligent framework of Bedrock FM. Explore how this comprehensive amalgamation is transforming the dynamics of user engagement, providing a sophisticated, conversational experience unlike any other.</a:t>
            </a:r>
          </a:p>
          <a:p>
            <a:endParaRPr lang="en-US" dirty="0"/>
          </a:p>
          <a:p>
            <a:endParaRPr lang="en-US" dirty="0"/>
          </a:p>
          <a:p>
            <a:r>
              <a:rPr lang="en-US" dirty="0"/>
              <a:t>[Website] --(Upload audio to S3)--&gt; [Amazon S3] --(Trigger)--&gt; [API Gateway] --(Invoke Lambda)--&gt; [Step Function] --(Process and generate audio response)--&gt; [Amazon S3] --(Trigger)--&gt; [Lambda] --(Return response)--&gt; [API Gateway] --(Response)--&gt; [Website]</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a:t>
            </a:fld>
            <a:endParaRPr lang="en-US"/>
          </a:p>
        </p:txBody>
      </p:sp>
    </p:spTree>
    <p:extLst>
      <p:ext uri="{BB962C8B-B14F-4D97-AF65-F5344CB8AC3E}">
        <p14:creationId xmlns:p14="http://schemas.microsoft.com/office/powerpoint/2010/main" val="3468648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40</a:t>
            </a:fld>
            <a:endParaRPr lang="en-US"/>
          </a:p>
        </p:txBody>
      </p:sp>
    </p:spTree>
    <p:extLst>
      <p:ext uri="{BB962C8B-B14F-4D97-AF65-F5344CB8AC3E}">
        <p14:creationId xmlns:p14="http://schemas.microsoft.com/office/powerpoint/2010/main" val="1984706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41</a:t>
            </a:fld>
            <a:endParaRPr lang="en-US"/>
          </a:p>
        </p:txBody>
      </p:sp>
    </p:spTree>
    <p:extLst>
      <p:ext uri="{BB962C8B-B14F-4D97-AF65-F5344CB8AC3E}">
        <p14:creationId xmlns:p14="http://schemas.microsoft.com/office/powerpoint/2010/main" val="2004755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42</a:t>
            </a:fld>
            <a:endParaRPr lang="en-US"/>
          </a:p>
        </p:txBody>
      </p:sp>
    </p:spTree>
    <p:extLst>
      <p:ext uri="{BB962C8B-B14F-4D97-AF65-F5344CB8AC3E}">
        <p14:creationId xmlns:p14="http://schemas.microsoft.com/office/powerpoint/2010/main" val="3210689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43</a:t>
            </a:fld>
            <a:endParaRPr lang="en-US"/>
          </a:p>
        </p:txBody>
      </p:sp>
    </p:spTree>
    <p:extLst>
      <p:ext uri="{BB962C8B-B14F-4D97-AF65-F5344CB8AC3E}">
        <p14:creationId xmlns:p14="http://schemas.microsoft.com/office/powerpoint/2010/main" val="3397053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44</a:t>
            </a:fld>
            <a:endParaRPr lang="en-US"/>
          </a:p>
        </p:txBody>
      </p:sp>
    </p:spTree>
    <p:extLst>
      <p:ext uri="{BB962C8B-B14F-4D97-AF65-F5344CB8AC3E}">
        <p14:creationId xmlns:p14="http://schemas.microsoft.com/office/powerpoint/2010/main" val="1331788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هلأ</a:t>
            </a:r>
            <a:r>
              <a:rPr lang="ar-SA" dirty="0"/>
              <a:t> رح نروح إلى </a:t>
            </a:r>
            <a:r>
              <a:rPr lang="en-US" dirty="0"/>
              <a:t>lambda dashboard</a:t>
            </a:r>
            <a:r>
              <a:rPr lang="ar-SA" dirty="0"/>
              <a:t> </a:t>
            </a:r>
            <a:r>
              <a:rPr lang="ar-SA" dirty="0" err="1"/>
              <a:t>لحتى</a:t>
            </a:r>
            <a:r>
              <a:rPr lang="ar-SA" dirty="0"/>
              <a:t> ننشأ </a:t>
            </a:r>
            <a:r>
              <a:rPr lang="en-US" dirty="0"/>
              <a:t>lambda layer</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تحت </a:t>
            </a:r>
            <a:r>
              <a:rPr lang="en-US" dirty="0"/>
              <a:t>additional resources</a:t>
            </a:r>
            <a:r>
              <a:rPr lang="ar-SA" dirty="0"/>
              <a:t> </a:t>
            </a:r>
            <a:r>
              <a:rPr lang="ar-SA" dirty="0" err="1"/>
              <a:t>بنضغط</a:t>
            </a:r>
            <a:r>
              <a:rPr lang="ar-SA" dirty="0"/>
              <a:t> على </a:t>
            </a:r>
            <a:r>
              <a:rPr lang="en-US" dirty="0"/>
              <a:t>layers</a:t>
            </a:r>
            <a:r>
              <a:rPr lang="ar-SA" dirty="0"/>
              <a:t> ومن ثم </a:t>
            </a:r>
            <a:r>
              <a:rPr lang="en-US" dirty="0"/>
              <a:t>create layer</a:t>
            </a:r>
            <a:r>
              <a:rPr lang="ar-SA" dirty="0"/>
              <a:t> </a:t>
            </a:r>
            <a:r>
              <a:rPr lang="ar-SA" dirty="0" err="1"/>
              <a:t>بنعطيها</a:t>
            </a:r>
            <a:r>
              <a:rPr lang="ar-SA" dirty="0"/>
              <a:t> اسم وتوصيف اذا </a:t>
            </a:r>
            <a:r>
              <a:rPr lang="ar-SA" dirty="0" err="1"/>
              <a:t>حبيتوا</a:t>
            </a:r>
            <a:r>
              <a:rPr lang="ar-SA" dirty="0"/>
              <a:t>, ورح اختار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upload a file from amazon s3</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وبنحط رابط الملف يلي رفعناه على </a:t>
            </a:r>
            <a:r>
              <a:rPr lang="en-US" dirty="0"/>
              <a:t>s3</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بالنسبة ل </a:t>
            </a:r>
            <a:r>
              <a:rPr lang="en-US" dirty="0"/>
              <a:t>compatible runtimes</a:t>
            </a:r>
            <a:r>
              <a:rPr lang="ar-SA" dirty="0"/>
              <a:t> رح اختار </a:t>
            </a:r>
            <a:r>
              <a:rPr lang="en-US" dirty="0"/>
              <a:t>python3.10</a:t>
            </a:r>
            <a:r>
              <a:rPr lang="ar-SA" dirty="0"/>
              <a:t> وبنقر على زر </a:t>
            </a:r>
            <a:r>
              <a:rPr lang="en-US" dirty="0"/>
              <a:t>create</a:t>
            </a:r>
            <a:r>
              <a:rPr lang="ar-SA" dirty="0"/>
              <a:t> </a:t>
            </a:r>
            <a:r>
              <a:rPr lang="ar-SA" dirty="0" err="1"/>
              <a:t>لحتى</a:t>
            </a:r>
            <a:r>
              <a:rPr lang="ar-SA" dirty="0"/>
              <a:t> يتم انشاء ال </a:t>
            </a:r>
            <a:r>
              <a:rPr lang="en-US" dirty="0"/>
              <a:t>layer</a:t>
            </a:r>
            <a:r>
              <a:rPr lang="ar-SA" dirty="0"/>
              <a:t> بنجاح</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هلأ</a:t>
            </a:r>
            <a:r>
              <a:rPr lang="ar-SA" dirty="0"/>
              <a:t> </a:t>
            </a:r>
            <a:r>
              <a:rPr lang="ar-SA" dirty="0" err="1"/>
              <a:t>لحتى</a:t>
            </a:r>
            <a:r>
              <a:rPr lang="ar-SA" dirty="0"/>
              <a:t> نضيف ال  </a:t>
            </a:r>
            <a:r>
              <a:rPr lang="en-US" dirty="0"/>
              <a:t>layer</a:t>
            </a:r>
            <a:r>
              <a:rPr lang="ar-SA" dirty="0"/>
              <a:t> إلى </a:t>
            </a:r>
            <a:r>
              <a:rPr lang="en-US" dirty="0"/>
              <a:t>lambda </a:t>
            </a:r>
            <a:r>
              <a:rPr lang="en-US" dirty="0" err="1"/>
              <a:t>fuction</a:t>
            </a:r>
            <a:r>
              <a:rPr lang="ar-SA" dirty="0"/>
              <a:t> </a:t>
            </a:r>
            <a:r>
              <a:rPr lang="ar-SA" dirty="0" err="1"/>
              <a:t>نبروح</a:t>
            </a:r>
            <a:r>
              <a:rPr lang="ar-SA" dirty="0"/>
              <a:t> على </a:t>
            </a:r>
            <a:r>
              <a:rPr lang="en-US" dirty="0" err="1"/>
              <a:t>bedock</a:t>
            </a:r>
            <a:r>
              <a:rPr lang="en-US" dirty="0"/>
              <a:t> lambda function</a:t>
            </a:r>
            <a:r>
              <a:rPr lang="ar-SA" dirty="0"/>
              <a:t> </a:t>
            </a:r>
            <a:r>
              <a:rPr lang="ar-SA" dirty="0" err="1"/>
              <a:t>وبننقر</a:t>
            </a:r>
            <a:r>
              <a:rPr lang="ar-SA" dirty="0"/>
              <a:t> على زر </a:t>
            </a:r>
            <a:r>
              <a:rPr lang="en-US" dirty="0"/>
              <a:t>layers</a:t>
            </a:r>
            <a:r>
              <a:rPr lang="ar-SA"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بننتقل</a:t>
            </a:r>
            <a:r>
              <a:rPr lang="ar-SA" dirty="0"/>
              <a:t> </a:t>
            </a:r>
            <a:r>
              <a:rPr lang="ar-SA" dirty="0" err="1"/>
              <a:t>لاسفل</a:t>
            </a:r>
            <a:r>
              <a:rPr lang="ar-SA" dirty="0"/>
              <a:t> الصفحة لقسم </a:t>
            </a:r>
            <a:r>
              <a:rPr lang="en-US" dirty="0"/>
              <a:t>layers</a:t>
            </a:r>
            <a:r>
              <a:rPr lang="ar-SA" dirty="0"/>
              <a:t> </a:t>
            </a:r>
            <a:r>
              <a:rPr lang="ar-SA" dirty="0" err="1"/>
              <a:t>بنضغط</a:t>
            </a:r>
            <a:r>
              <a:rPr lang="ar-SA" dirty="0"/>
              <a:t> على زر </a:t>
            </a:r>
            <a:r>
              <a:rPr lang="en-US" dirty="0"/>
              <a:t>add a layer</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بنختار</a:t>
            </a:r>
            <a:r>
              <a:rPr lang="ar-SA" dirty="0"/>
              <a:t> </a:t>
            </a:r>
            <a:r>
              <a:rPr lang="en-US" dirty="0"/>
              <a:t>custom layers</a:t>
            </a:r>
            <a:r>
              <a:rPr lang="ar-SA" dirty="0"/>
              <a:t> ومن القائمة رح اختار ال </a:t>
            </a:r>
            <a:r>
              <a:rPr lang="en-US" dirty="0"/>
              <a:t>layer</a:t>
            </a:r>
            <a:r>
              <a:rPr lang="ar-SA" dirty="0"/>
              <a:t> يلي </a:t>
            </a:r>
            <a:r>
              <a:rPr lang="ar-SA" dirty="0" err="1"/>
              <a:t>انشائتها</a:t>
            </a:r>
            <a:r>
              <a:rPr lang="ar-SA" dirty="0"/>
              <a:t> قبل شوي</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بالنسبة لرقم الإصدار رح اختار واحد, ونضغط على زر </a:t>
            </a:r>
            <a:r>
              <a:rPr lang="en-US" dirty="0"/>
              <a:t>add</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رح تلاحظوا كيف تم اضافتها بنجاح</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45</a:t>
            </a:fld>
            <a:endParaRPr lang="en-US"/>
          </a:p>
        </p:txBody>
      </p:sp>
    </p:spTree>
    <p:extLst>
      <p:ext uri="{BB962C8B-B14F-4D97-AF65-F5344CB8AC3E}">
        <p14:creationId xmlns:p14="http://schemas.microsoft.com/office/powerpoint/2010/main" val="2533602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46</a:t>
            </a:fld>
            <a:endParaRPr lang="en-US"/>
          </a:p>
        </p:txBody>
      </p:sp>
    </p:spTree>
    <p:extLst>
      <p:ext uri="{BB962C8B-B14F-4D97-AF65-F5344CB8AC3E}">
        <p14:creationId xmlns:p14="http://schemas.microsoft.com/office/powerpoint/2010/main" val="2086955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صار فينا نختبر ال </a:t>
            </a:r>
            <a:r>
              <a:rPr lang="en-US" dirty="0"/>
              <a:t>lambda function</a:t>
            </a:r>
            <a:r>
              <a:rPr lang="ar-SA" dirty="0"/>
              <a:t> تحت تبويب </a:t>
            </a:r>
            <a:r>
              <a:rPr lang="en-US" dirty="0"/>
              <a:t>test</a:t>
            </a:r>
            <a:r>
              <a:rPr lang="ar-SA" dirty="0"/>
              <a:t> رح ننشأ </a:t>
            </a:r>
            <a:r>
              <a:rPr lang="en-US" dirty="0"/>
              <a:t>test event </a:t>
            </a:r>
            <a:r>
              <a:rPr lang="ar-SA" dirty="0"/>
              <a:t> وضمن </a:t>
            </a:r>
            <a:r>
              <a:rPr lang="en-US" dirty="0"/>
              <a:t>event </a:t>
            </a:r>
            <a:r>
              <a:rPr lang="en-US" dirty="0" err="1"/>
              <a:t>json</a:t>
            </a:r>
            <a:r>
              <a:rPr lang="ar-SA" dirty="0"/>
              <a:t> مهم يكون عنا المفتاحين التاليين </a:t>
            </a:r>
          </a:p>
          <a:p>
            <a:pPr marL="0" algn="r" defTabSz="914400" rtl="1" eaLnBrk="1" latinLnBrk="0" hangingPunct="1"/>
            <a:r>
              <a:rPr lang="en-US" dirty="0"/>
              <a:t>text</a:t>
            </a:r>
            <a:r>
              <a:rPr lang="ar-SA" dirty="0"/>
              <a:t> يلي </a:t>
            </a:r>
            <a:r>
              <a:rPr lang="ar-SA" dirty="0" err="1"/>
              <a:t>بيحمل</a:t>
            </a:r>
            <a:r>
              <a:rPr lang="ar-SA" dirty="0"/>
              <a:t> نص السؤال يلي بدي أسئلة ل </a:t>
            </a:r>
            <a:r>
              <a:rPr lang="en-US" dirty="0" err="1"/>
              <a:t>llm</a:t>
            </a:r>
            <a:r>
              <a:rPr lang="ar-SA" dirty="0"/>
              <a:t> </a:t>
            </a:r>
            <a:endParaRPr lang="en-US" dirty="0"/>
          </a:p>
          <a:p>
            <a:pPr marL="0" algn="r" defTabSz="914400" rtl="1" eaLnBrk="1" latinLnBrk="0" hangingPunct="1"/>
            <a:r>
              <a:rPr lang="ar-SA" dirty="0" err="1"/>
              <a:t>بالاضافة</a:t>
            </a:r>
            <a:r>
              <a:rPr lang="ar-SA" dirty="0"/>
              <a:t> إلى اسم </a:t>
            </a:r>
            <a:r>
              <a:rPr lang="ar-SA" dirty="0" err="1"/>
              <a:t>البوكت</a:t>
            </a:r>
            <a:r>
              <a:rPr lang="ar-SA" dirty="0"/>
              <a:t> وننقر على زر </a:t>
            </a:r>
            <a:r>
              <a:rPr lang="en-US" dirty="0"/>
              <a:t>test</a:t>
            </a:r>
            <a:r>
              <a:rPr lang="ar-SA" dirty="0"/>
              <a:t> اذا متبعين الخطوات بالتفصيل رح يتم تنفيذ الكود واستدعاء </a:t>
            </a:r>
            <a:r>
              <a:rPr lang="en-US" dirty="0"/>
              <a:t>jurrasic-2 </a:t>
            </a:r>
            <a:r>
              <a:rPr lang="en-US" dirty="0" err="1"/>
              <a:t>llm</a:t>
            </a:r>
            <a:r>
              <a:rPr lang="ar-SA" dirty="0"/>
              <a:t> من </a:t>
            </a:r>
            <a:r>
              <a:rPr lang="en-US" dirty="0"/>
              <a:t>bedrock</a:t>
            </a:r>
            <a:r>
              <a:rPr lang="ar-SA" dirty="0"/>
              <a:t> بنجاح ورح يرجع جواب على السؤال</a:t>
            </a:r>
          </a:p>
        </p:txBody>
      </p:sp>
      <p:sp>
        <p:nvSpPr>
          <p:cNvPr id="4" name="Slide Number Placeholder 3"/>
          <p:cNvSpPr>
            <a:spLocks noGrp="1"/>
          </p:cNvSpPr>
          <p:nvPr>
            <p:ph type="sldNum" sz="quarter" idx="5"/>
          </p:nvPr>
        </p:nvSpPr>
        <p:spPr/>
        <p:txBody>
          <a:bodyPr/>
          <a:lstStyle/>
          <a:p>
            <a:fld id="{407898B0-05B0-A746-B651-8702A874EB7E}" type="slidenum">
              <a:rPr lang="en-US" smtClean="0"/>
              <a:t>47</a:t>
            </a:fld>
            <a:endParaRPr lang="en-US"/>
          </a:p>
        </p:txBody>
      </p:sp>
    </p:spTree>
    <p:extLst>
      <p:ext uri="{BB962C8B-B14F-4D97-AF65-F5344CB8AC3E}">
        <p14:creationId xmlns:p14="http://schemas.microsoft.com/office/powerpoint/2010/main" val="245428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رح ننشأ </a:t>
            </a:r>
            <a:r>
              <a:rPr lang="en-US" dirty="0"/>
              <a:t>lambda function</a:t>
            </a:r>
            <a:r>
              <a:rPr lang="ar-SA" dirty="0"/>
              <a:t> يلي </a:t>
            </a:r>
            <a:r>
              <a:rPr lang="ar-SA" dirty="0" err="1"/>
              <a:t>بيقوم</a:t>
            </a:r>
            <a:r>
              <a:rPr lang="ar-SA" dirty="0"/>
              <a:t> بتحويل النص إلى ملف صوتي باستخدام خدمة </a:t>
            </a:r>
            <a:r>
              <a:rPr lang="en-US" dirty="0"/>
              <a:t>amazon </a:t>
            </a:r>
            <a:r>
              <a:rPr lang="en-US" dirty="0" err="1"/>
              <a:t>polly</a:t>
            </a:r>
            <a:r>
              <a:rPr lang="ar-SA" dirty="0"/>
              <a:t> ومن ثم </a:t>
            </a:r>
            <a:r>
              <a:rPr lang="ar-SA" dirty="0" err="1"/>
              <a:t>بيقوم</a:t>
            </a:r>
            <a:r>
              <a:rPr lang="ar-SA" dirty="0"/>
              <a:t> بتخزين الملف ضمن </a:t>
            </a:r>
            <a:r>
              <a:rPr lang="en-US" dirty="0"/>
              <a:t>s3</a:t>
            </a:r>
          </a:p>
          <a:p>
            <a:pPr marL="0" algn="r" defTabSz="914400" rtl="1" eaLnBrk="1" latinLnBrk="0" hangingPunct="1"/>
            <a:r>
              <a:rPr lang="ar-SA" dirty="0"/>
              <a:t>من </a:t>
            </a:r>
            <a:r>
              <a:rPr lang="en-US" dirty="0"/>
              <a:t>lambda dashboard </a:t>
            </a:r>
            <a:r>
              <a:rPr lang="ar-SA" dirty="0"/>
              <a:t> </a:t>
            </a:r>
            <a:r>
              <a:rPr lang="ar-SA" dirty="0" err="1"/>
              <a:t>بننقر</a:t>
            </a:r>
            <a:r>
              <a:rPr lang="ar-SA" dirty="0"/>
              <a:t> على </a:t>
            </a:r>
            <a:r>
              <a:rPr lang="en-US" dirty="0"/>
              <a:t>create function</a:t>
            </a:r>
            <a:r>
              <a:rPr lang="ar-SA" dirty="0"/>
              <a:t> رح سمي ال </a:t>
            </a:r>
            <a:r>
              <a:rPr lang="en-US" dirty="0"/>
              <a:t>function </a:t>
            </a:r>
          </a:p>
          <a:p>
            <a:pPr marL="0" algn="r" defTabSz="914400" rtl="1" eaLnBrk="1" latinLnBrk="0" hangingPunct="1"/>
            <a:r>
              <a:rPr lang="en-US" dirty="0"/>
              <a:t>text to audio </a:t>
            </a:r>
            <a:r>
              <a:rPr lang="en-US" dirty="0" err="1"/>
              <a:t>polly</a:t>
            </a:r>
            <a:r>
              <a:rPr lang="en-US" dirty="0"/>
              <a:t> lambda</a:t>
            </a:r>
          </a:p>
          <a:p>
            <a:pPr marL="0" algn="r" defTabSz="914400" rtl="1" eaLnBrk="1" latinLnBrk="0" hangingPunct="1"/>
            <a:r>
              <a:rPr lang="ar-SA" dirty="0"/>
              <a:t>ضمن </a:t>
            </a:r>
            <a:r>
              <a:rPr lang="en-US" dirty="0"/>
              <a:t>runtime</a:t>
            </a:r>
            <a:r>
              <a:rPr lang="ar-SA" dirty="0"/>
              <a:t> رح اختار </a:t>
            </a:r>
            <a:r>
              <a:rPr lang="en-US" dirty="0"/>
              <a:t>python 3.10</a:t>
            </a:r>
            <a:endParaRPr lang="ar-SA" dirty="0"/>
          </a:p>
          <a:p>
            <a:pPr marL="0" algn="r" defTabSz="914400" rtl="1" eaLnBrk="1" latinLnBrk="0" hangingPunct="1"/>
            <a:r>
              <a:rPr lang="ar-SA" dirty="0"/>
              <a:t>وبعدين ننقر على زر </a:t>
            </a:r>
            <a:r>
              <a:rPr lang="en-US" dirty="0"/>
              <a:t>create function</a:t>
            </a:r>
            <a:r>
              <a:rPr lang="ar-SA" dirty="0"/>
              <a:t> </a:t>
            </a:r>
            <a:r>
              <a:rPr lang="ar-SA" dirty="0" err="1"/>
              <a:t>لحتى</a:t>
            </a:r>
            <a:r>
              <a:rPr lang="ar-SA" dirty="0"/>
              <a:t> يتم انشاءه بنجاح </a:t>
            </a:r>
          </a:p>
          <a:p>
            <a:pPr marL="0" algn="r" defTabSz="914400" rtl="1" eaLnBrk="1" latinLnBrk="0" hangingPunct="1"/>
            <a:r>
              <a:rPr lang="ar-SA" dirty="0"/>
              <a:t>من المخطط, </a:t>
            </a:r>
            <a:r>
              <a:rPr lang="ar-SA" dirty="0" err="1"/>
              <a:t>بتلاحظوا</a:t>
            </a:r>
            <a:r>
              <a:rPr lang="ar-SA" dirty="0"/>
              <a:t> انو هدا ال </a:t>
            </a:r>
            <a:r>
              <a:rPr lang="en-US" dirty="0"/>
              <a:t>function</a:t>
            </a:r>
            <a:r>
              <a:rPr lang="ar-SA" dirty="0"/>
              <a:t> أولا عم يقوم باستدعاء </a:t>
            </a:r>
            <a:r>
              <a:rPr lang="en-US" dirty="0"/>
              <a:t>amazon </a:t>
            </a:r>
            <a:r>
              <a:rPr lang="en-US" dirty="0" err="1"/>
              <a:t>polly</a:t>
            </a:r>
            <a:r>
              <a:rPr lang="en-US" dirty="0"/>
              <a:t> service</a:t>
            </a:r>
            <a:r>
              <a:rPr lang="ar-SA" dirty="0"/>
              <a:t> وأيضا متل ماحكينا رح يخزن الملف الصوتي الناتج ضمن </a:t>
            </a:r>
            <a:r>
              <a:rPr lang="en-US" dirty="0"/>
              <a:t>s3</a:t>
            </a:r>
            <a:endParaRPr lang="ar-SA" dirty="0"/>
          </a:p>
          <a:p>
            <a:pPr marL="0" algn="r" defTabSz="914400" rtl="1" eaLnBrk="1" latinLnBrk="0" hangingPunct="1"/>
            <a:r>
              <a:rPr lang="ar-SA" dirty="0"/>
              <a:t>يعني </a:t>
            </a:r>
            <a:r>
              <a:rPr lang="ar-SA" dirty="0" err="1"/>
              <a:t>بنستج</a:t>
            </a:r>
            <a:r>
              <a:rPr lang="ar-SA" dirty="0"/>
              <a:t>, انو </a:t>
            </a:r>
            <a:r>
              <a:rPr lang="ar-SA" dirty="0" err="1"/>
              <a:t>بيلزمنا</a:t>
            </a:r>
            <a:r>
              <a:rPr lang="ar-SA" dirty="0"/>
              <a:t> الصلاحيات التالية </a:t>
            </a:r>
            <a:r>
              <a:rPr lang="ar-SA" dirty="0" err="1"/>
              <a:t>لحتى</a:t>
            </a:r>
            <a:r>
              <a:rPr lang="ar-SA" dirty="0"/>
              <a:t> يتم تنفيذ ال </a:t>
            </a:r>
            <a:r>
              <a:rPr lang="en-US" dirty="0"/>
              <a:t>function</a:t>
            </a:r>
            <a:r>
              <a:rPr lang="ar-SA" dirty="0"/>
              <a:t> بنجاح </a:t>
            </a:r>
          </a:p>
          <a:p>
            <a:pPr marL="0" algn="r" defTabSz="914400" rtl="1" eaLnBrk="1" latinLnBrk="0" hangingPunct="1"/>
            <a:r>
              <a:rPr lang="en-US" dirty="0"/>
              <a:t>s3 full access</a:t>
            </a:r>
          </a:p>
          <a:p>
            <a:pPr marL="0" algn="r" defTabSz="914400" rtl="1" eaLnBrk="1" latinLnBrk="0" hangingPunct="1"/>
            <a:r>
              <a:rPr lang="en-US" dirty="0"/>
              <a:t>Amazon </a:t>
            </a:r>
            <a:r>
              <a:rPr lang="en-US" dirty="0" err="1"/>
              <a:t>polly</a:t>
            </a:r>
            <a:r>
              <a:rPr lang="en-US" dirty="0"/>
              <a:t> full access</a:t>
            </a:r>
            <a:endParaRPr lang="ar-SA" dirty="0"/>
          </a:p>
          <a:p>
            <a:pPr marL="0" algn="r" defTabSz="914400" rtl="1" eaLnBrk="1" latinLnBrk="0" hangingPunct="1"/>
            <a:r>
              <a:rPr lang="ar-SA" dirty="0" err="1"/>
              <a:t>هلأ</a:t>
            </a:r>
            <a:r>
              <a:rPr lang="ar-SA" dirty="0"/>
              <a:t> رح نعدل ال</a:t>
            </a:r>
            <a:r>
              <a:rPr lang="en-US" dirty="0"/>
              <a:t>lambda function role </a:t>
            </a:r>
            <a:r>
              <a:rPr lang="ar-SA" dirty="0"/>
              <a:t> ونعطيها </a:t>
            </a:r>
            <a:r>
              <a:rPr lang="ar-SA" dirty="0" err="1"/>
              <a:t>هالصلاحيات</a:t>
            </a:r>
            <a:r>
              <a:rPr lang="ar-SA" dirty="0"/>
              <a:t> </a:t>
            </a:r>
          </a:p>
          <a:p>
            <a:pPr marL="0" algn="r" defTabSz="914400" rtl="1" eaLnBrk="1" latinLnBrk="0" hangingPunct="1"/>
            <a:r>
              <a:rPr lang="ar-SA" dirty="0" err="1"/>
              <a:t>بنروح</a:t>
            </a:r>
            <a:r>
              <a:rPr lang="ar-SA" dirty="0"/>
              <a:t> على تبويب </a:t>
            </a:r>
            <a:r>
              <a:rPr lang="en-US" dirty="0" err="1"/>
              <a:t>configuraiton</a:t>
            </a:r>
            <a:r>
              <a:rPr lang="ar-SA" dirty="0"/>
              <a:t> وبعدين </a:t>
            </a:r>
            <a:r>
              <a:rPr lang="ar-SA" dirty="0" err="1"/>
              <a:t>بننقر</a:t>
            </a:r>
            <a:r>
              <a:rPr lang="ar-SA" dirty="0"/>
              <a:t> على </a:t>
            </a:r>
            <a:r>
              <a:rPr lang="en-US" dirty="0"/>
              <a:t>permissions</a:t>
            </a:r>
            <a:r>
              <a:rPr lang="ar-SA" dirty="0"/>
              <a:t> </a:t>
            </a:r>
            <a:endParaRPr lang="en-US" dirty="0"/>
          </a:p>
          <a:p>
            <a:pPr marL="0" algn="r" defTabSz="914400" rtl="1" eaLnBrk="1" latinLnBrk="0" hangingPunct="1"/>
            <a:r>
              <a:rPr lang="ar-SA" dirty="0"/>
              <a:t>تحت قسم </a:t>
            </a:r>
            <a:r>
              <a:rPr lang="en-US" dirty="0"/>
              <a:t>execution role</a:t>
            </a:r>
            <a:r>
              <a:rPr lang="ar-SA" dirty="0"/>
              <a:t> </a:t>
            </a:r>
            <a:r>
              <a:rPr lang="ar-SA" dirty="0" err="1"/>
              <a:t>بننقر</a:t>
            </a:r>
            <a:r>
              <a:rPr lang="ar-SA" dirty="0"/>
              <a:t> على</a:t>
            </a:r>
            <a:r>
              <a:rPr lang="en-US" dirty="0"/>
              <a:t> role name</a:t>
            </a:r>
            <a:r>
              <a:rPr lang="ar-SA" dirty="0"/>
              <a:t> </a:t>
            </a:r>
            <a:r>
              <a:rPr lang="ar-SA" dirty="0" err="1"/>
              <a:t>لحتى</a:t>
            </a:r>
            <a:r>
              <a:rPr lang="ar-SA" dirty="0"/>
              <a:t> ننتقل لصفحة </a:t>
            </a:r>
            <a:r>
              <a:rPr lang="ar-SA" dirty="0" err="1"/>
              <a:t>بتحوي</a:t>
            </a:r>
            <a:r>
              <a:rPr lang="ar-SA" dirty="0"/>
              <a:t> معلومات مفصلة عن ال </a:t>
            </a:r>
            <a:r>
              <a:rPr lang="en-US" dirty="0"/>
              <a:t>role</a:t>
            </a:r>
            <a:r>
              <a:rPr lang="ar-SA" dirty="0"/>
              <a:t> ضمن خدمة </a:t>
            </a:r>
            <a:r>
              <a:rPr lang="en-US" dirty="0" err="1"/>
              <a:t>iam</a:t>
            </a:r>
            <a:endParaRPr lang="ar-SA" dirty="0"/>
          </a:p>
          <a:p>
            <a:pPr marL="0" algn="r" defTabSz="914400" rtl="1" eaLnBrk="1" latinLnBrk="0" hangingPunct="1"/>
            <a:r>
              <a:rPr lang="ar-SA" dirty="0"/>
              <a:t>متل </a:t>
            </a:r>
            <a:r>
              <a:rPr lang="ar-SA" dirty="0" err="1"/>
              <a:t>مو</a:t>
            </a:r>
            <a:r>
              <a:rPr lang="ar-SA" dirty="0"/>
              <a:t> </a:t>
            </a:r>
            <a:r>
              <a:rPr lang="ar-SA" dirty="0" err="1"/>
              <a:t>شايفين</a:t>
            </a:r>
            <a:r>
              <a:rPr lang="ar-SA" dirty="0"/>
              <a:t>, انا ضفت </a:t>
            </a:r>
            <a:r>
              <a:rPr lang="en-US" dirty="0"/>
              <a:t>amazon s3 full access and amazon </a:t>
            </a:r>
            <a:r>
              <a:rPr lang="en-US" dirty="0" err="1"/>
              <a:t>polly</a:t>
            </a:r>
            <a:r>
              <a:rPr lang="en-US" dirty="0"/>
              <a:t> full access</a:t>
            </a:r>
            <a:endParaRPr lang="ar-SA" dirty="0"/>
          </a:p>
          <a:p>
            <a:pPr marL="0" algn="r" defTabSz="914400" rtl="1" eaLnBrk="1" latinLnBrk="0" hangingPunct="1"/>
            <a:r>
              <a:rPr lang="ar-SA" dirty="0"/>
              <a:t>ببساطة </a:t>
            </a:r>
            <a:r>
              <a:rPr lang="ar-SA" dirty="0" err="1"/>
              <a:t>بتنقروا</a:t>
            </a:r>
            <a:r>
              <a:rPr lang="ar-SA" dirty="0"/>
              <a:t> على زر </a:t>
            </a:r>
            <a:r>
              <a:rPr lang="en-US" dirty="0"/>
              <a:t>add permissions</a:t>
            </a:r>
            <a:r>
              <a:rPr lang="ar-SA" dirty="0"/>
              <a:t> </a:t>
            </a:r>
            <a:r>
              <a:rPr lang="ar-SA" dirty="0" err="1"/>
              <a:t>وبتختاروا</a:t>
            </a:r>
            <a:r>
              <a:rPr lang="ar-SA" dirty="0"/>
              <a:t> </a:t>
            </a:r>
            <a:r>
              <a:rPr lang="en-US" dirty="0" err="1"/>
              <a:t>attache</a:t>
            </a:r>
            <a:r>
              <a:rPr lang="en-US" dirty="0"/>
              <a:t> policies</a:t>
            </a:r>
            <a:r>
              <a:rPr lang="ar-SA" dirty="0"/>
              <a:t> </a:t>
            </a:r>
            <a:r>
              <a:rPr lang="ar-SA" dirty="0" err="1"/>
              <a:t>لحتى</a:t>
            </a:r>
            <a:r>
              <a:rPr lang="ar-SA" dirty="0"/>
              <a:t> تضيفوا </a:t>
            </a:r>
            <a:r>
              <a:rPr lang="ar-SA" dirty="0" err="1"/>
              <a:t>هالصلاحيات</a:t>
            </a:r>
            <a:r>
              <a:rPr lang="ar-SA" dirty="0"/>
              <a:t> </a:t>
            </a:r>
            <a:endParaRPr lang="en-US" dirty="0"/>
          </a:p>
          <a:p>
            <a:pPr marL="0" algn="r" defTabSz="914400" rtl="1" eaLnBrk="1" latinLnBrk="0" hangingPunct="1"/>
            <a:r>
              <a:rPr lang="ar-SA" dirty="0" err="1"/>
              <a:t>هلأ</a:t>
            </a:r>
            <a:r>
              <a:rPr lang="ar-SA" dirty="0"/>
              <a:t> في خطوة مهمة أيضا لازم نساويها الا وهي تعديل </a:t>
            </a:r>
            <a:r>
              <a:rPr lang="en-US" dirty="0"/>
              <a:t>lambda timeout</a:t>
            </a:r>
            <a:endParaRPr lang="ar-SA" dirty="0"/>
          </a:p>
          <a:p>
            <a:pPr marL="0" algn="r" defTabSz="914400" rtl="1" eaLnBrk="1" latinLnBrk="0" hangingPunct="1"/>
            <a:r>
              <a:rPr lang="ar-SA" dirty="0" err="1"/>
              <a:t>بنروح</a:t>
            </a:r>
            <a:r>
              <a:rPr lang="ar-SA" dirty="0"/>
              <a:t> على </a:t>
            </a:r>
            <a:r>
              <a:rPr lang="en-US" dirty="0"/>
              <a:t>configuration tap</a:t>
            </a:r>
            <a:r>
              <a:rPr lang="ar-SA" dirty="0"/>
              <a:t> </a:t>
            </a:r>
            <a:r>
              <a:rPr lang="ar-SA" dirty="0" err="1"/>
              <a:t>وبنختار</a:t>
            </a:r>
            <a:r>
              <a:rPr lang="ar-SA" dirty="0"/>
              <a:t> </a:t>
            </a:r>
            <a:r>
              <a:rPr lang="en-US" dirty="0"/>
              <a:t>general configuration </a:t>
            </a:r>
            <a:r>
              <a:rPr lang="ar-SA" dirty="0"/>
              <a:t> </a:t>
            </a:r>
            <a:endParaRPr lang="en-US" dirty="0"/>
          </a:p>
          <a:p>
            <a:pPr marL="0" algn="r" defTabSz="914400" rtl="1" eaLnBrk="1" latinLnBrk="0" hangingPunct="1"/>
            <a:r>
              <a:rPr lang="ar-SA" dirty="0"/>
              <a:t>رح عدل القيمة الافتراضية يل هي ٣ ثواني إلى دقيقة, مثلا, وبعدها </a:t>
            </a:r>
            <a:r>
              <a:rPr lang="ar-SA" dirty="0" err="1"/>
              <a:t>بنضغط</a:t>
            </a:r>
            <a:r>
              <a:rPr lang="ar-SA" dirty="0"/>
              <a:t> </a:t>
            </a:r>
            <a:r>
              <a:rPr lang="en-US" dirty="0"/>
              <a:t>save </a:t>
            </a:r>
            <a:r>
              <a:rPr lang="ar-SA" dirty="0"/>
              <a:t> لحفظ التعديل</a:t>
            </a:r>
            <a:r>
              <a:rPr lang="en-US" dirty="0"/>
              <a:t>.</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48</a:t>
            </a:fld>
            <a:endParaRPr lang="en-US"/>
          </a:p>
        </p:txBody>
      </p:sp>
    </p:spTree>
    <p:extLst>
      <p:ext uri="{BB962C8B-B14F-4D97-AF65-F5344CB8AC3E}">
        <p14:creationId xmlns:p14="http://schemas.microsoft.com/office/powerpoint/2010/main" val="504429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49</a:t>
            </a:fld>
            <a:endParaRPr lang="en-US"/>
          </a:p>
        </p:txBody>
      </p:sp>
    </p:spTree>
    <p:extLst>
      <p:ext uri="{BB962C8B-B14F-4D97-AF65-F5344CB8AC3E}">
        <p14:creationId xmlns:p14="http://schemas.microsoft.com/office/powerpoint/2010/main" val="165890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 </a:t>
            </a:r>
          </a:p>
          <a:p>
            <a:pPr algn="r" rtl="1"/>
            <a:r>
              <a:rPr lang="ar-SA" dirty="0"/>
              <a:t>السلام عليكم ورحمة الله وبركاته</a:t>
            </a:r>
          </a:p>
          <a:p>
            <a:pPr algn="r" rtl="1"/>
            <a:r>
              <a:rPr lang="ar-SA" dirty="0"/>
              <a:t>رح نبدأ هدا الفيديو للدعاء </a:t>
            </a:r>
            <a:r>
              <a:rPr lang="ar-SA" dirty="0" err="1"/>
              <a:t>لاخوانا</a:t>
            </a:r>
            <a:r>
              <a:rPr lang="ar-SA" dirty="0"/>
              <a:t> واهلنا بفلسطين, الله ينصرهم ويقويهم ويرد عنهم الهي امين</a:t>
            </a:r>
          </a:p>
          <a:p>
            <a:pPr algn="r" rtl="1"/>
            <a:r>
              <a:rPr lang="ar-SA" dirty="0" err="1"/>
              <a:t>لاتنسوهم</a:t>
            </a:r>
            <a:r>
              <a:rPr lang="ar-SA" dirty="0"/>
              <a:t> من دعائكم</a:t>
            </a:r>
          </a:p>
          <a:p>
            <a:pPr algn="r" rtl="1"/>
            <a:r>
              <a:rPr lang="ar-SA" dirty="0"/>
              <a:t>ضمن فيديو اليوم مع بعض رح نتعرف كيف </a:t>
            </a:r>
            <a:r>
              <a:rPr lang="ar-SA" dirty="0" err="1"/>
              <a:t>نببني</a:t>
            </a:r>
            <a:r>
              <a:rPr lang="ar-SA" dirty="0"/>
              <a:t> </a:t>
            </a:r>
            <a:r>
              <a:rPr lang="en-US" dirty="0"/>
              <a:t>audio chatbot</a:t>
            </a:r>
            <a:r>
              <a:rPr lang="ar-SA" dirty="0"/>
              <a:t> باستخدام خدمات الذكاء الصناعي ضمن </a:t>
            </a:r>
            <a:r>
              <a:rPr lang="en-US" dirty="0"/>
              <a:t>aws</a:t>
            </a:r>
            <a:r>
              <a:rPr lang="ar-SA" dirty="0"/>
              <a:t> </a:t>
            </a:r>
            <a:endParaRPr lang="en-US" dirty="0"/>
          </a:p>
          <a:p>
            <a:pPr algn="r" rtl="1"/>
            <a:r>
              <a:rPr lang="ar-SA" dirty="0"/>
              <a:t>هدا المشروع,</a:t>
            </a:r>
            <a:r>
              <a:rPr lang="en-US" dirty="0"/>
              <a:t> </a:t>
            </a:r>
            <a:r>
              <a:rPr lang="ar-SA" dirty="0"/>
              <a:t> عبارة عن تجربة تعليمية غنية جدا,  رح تتعلموا من خلاله عن عدد من استخدام عدد من الخدمات بشكل عملي متل</a:t>
            </a:r>
          </a:p>
          <a:p>
            <a:pPr algn="r" rtl="1"/>
            <a:r>
              <a:rPr lang="ar-SA" dirty="0"/>
              <a:t> </a:t>
            </a:r>
            <a:r>
              <a:rPr lang="en-US" dirty="0"/>
              <a:t>API Gateway, lambda, step function</a:t>
            </a:r>
            <a:r>
              <a:rPr lang="ar-SA" dirty="0"/>
              <a:t> بالإضافة طبعا لخدمات الذكاء الصناعي يلي بتشكل أساس </a:t>
            </a:r>
            <a:r>
              <a:rPr lang="ar-SA" dirty="0" err="1"/>
              <a:t>هالمشروع</a:t>
            </a:r>
            <a:r>
              <a:rPr lang="ar-SA" dirty="0"/>
              <a:t> متل</a:t>
            </a:r>
          </a:p>
          <a:p>
            <a:pPr algn="r" rtl="1"/>
            <a:r>
              <a:rPr lang="ar-SA" dirty="0"/>
              <a:t> </a:t>
            </a:r>
            <a:r>
              <a:rPr lang="en-US" dirty="0"/>
              <a:t>Amazon Bedrock LLMs, Transcribe, and Polly</a:t>
            </a:r>
            <a:endParaRPr lang="ar-SA" dirty="0"/>
          </a:p>
          <a:p>
            <a:pPr algn="r" rtl="1"/>
            <a:r>
              <a:rPr lang="ar-SA" dirty="0"/>
              <a:t>اكيد اغلبكم </a:t>
            </a:r>
            <a:r>
              <a:rPr lang="ar-SA" dirty="0" err="1"/>
              <a:t>جربتوا</a:t>
            </a:r>
            <a:r>
              <a:rPr lang="ar-SA" dirty="0"/>
              <a:t> </a:t>
            </a:r>
            <a:r>
              <a:rPr lang="en-US" dirty="0" err="1"/>
              <a:t>chatgpt</a:t>
            </a:r>
            <a:r>
              <a:rPr lang="ar-SA" dirty="0"/>
              <a:t> يلي </a:t>
            </a:r>
            <a:r>
              <a:rPr lang="ar-SA" dirty="0" err="1"/>
              <a:t>بتكتبوا</a:t>
            </a:r>
            <a:r>
              <a:rPr lang="ar-SA" dirty="0"/>
              <a:t> فيه اسئلتكم, </a:t>
            </a:r>
            <a:r>
              <a:rPr lang="ar-SA" dirty="0" err="1"/>
              <a:t>وبتحصلوا</a:t>
            </a:r>
            <a:r>
              <a:rPr lang="ar-SA" dirty="0"/>
              <a:t> على إجابة نصية</a:t>
            </a:r>
          </a:p>
          <a:p>
            <a:pPr algn="r" rtl="1"/>
            <a:r>
              <a:rPr lang="ar-SA" dirty="0"/>
              <a:t>اما ضمن مثالنا, رح نشوف مع بعض كيف رح نسجل أسئلة صوتية, ونحصل على إجابة صوتية وبالصوت يلي بدنا </a:t>
            </a:r>
            <a:r>
              <a:rPr lang="ar-SA" dirty="0" err="1"/>
              <a:t>ياه</a:t>
            </a:r>
            <a:r>
              <a:rPr lang="ar-SA" dirty="0"/>
              <a:t>! يعني فينا نختار اذا صوت امرأة او رجل, وحتى فينا نختار ال </a:t>
            </a:r>
            <a:r>
              <a:rPr lang="en-US" dirty="0"/>
              <a:t>accent</a:t>
            </a:r>
            <a:r>
              <a:rPr lang="ar-SA" dirty="0"/>
              <a:t> يعني اللهجة</a:t>
            </a:r>
            <a:r>
              <a:rPr lang="en-US" dirty="0"/>
              <a:t>.</a:t>
            </a:r>
            <a:endParaRPr lang="ar-SA" dirty="0"/>
          </a:p>
          <a:p>
            <a:pPr algn="r" rtl="1"/>
            <a:r>
              <a:rPr lang="ar-SA" dirty="0"/>
              <a:t>ضمن فيديو اليوم رح استخدام </a:t>
            </a:r>
            <a:r>
              <a:rPr lang="en-US" dirty="0" err="1"/>
              <a:t>llm</a:t>
            </a:r>
            <a:r>
              <a:rPr lang="en-US" dirty="0"/>
              <a:t> </a:t>
            </a:r>
            <a:r>
              <a:rPr lang="ar-SA" dirty="0"/>
              <a:t> من </a:t>
            </a:r>
            <a:r>
              <a:rPr lang="en-US" dirty="0"/>
              <a:t>bedrock</a:t>
            </a:r>
            <a:r>
              <a:rPr lang="ar-SA" dirty="0"/>
              <a:t> وان شاء الله بفيديو قادم رح نستخدم </a:t>
            </a:r>
            <a:r>
              <a:rPr lang="en-US" dirty="0"/>
              <a:t>llama 2</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بس قبل </a:t>
            </a:r>
            <a:r>
              <a:rPr lang="ar-SA" dirty="0" err="1"/>
              <a:t>مابندأ</a:t>
            </a:r>
            <a:r>
              <a:rPr lang="ar-SA" dirty="0"/>
              <a:t> بالشرح المفصل, بحب قلكن انو كود المشروع, رفعته على </a:t>
            </a:r>
            <a:r>
              <a:rPr lang="en-US" dirty="0" err="1"/>
              <a:t>github.com</a:t>
            </a:r>
            <a:r>
              <a:rPr lang="en-US" dirty="0"/>
              <a:t>/tiger4code </a:t>
            </a:r>
            <a:r>
              <a:rPr lang="ar-SA" dirty="0"/>
              <a:t>  ورح حط رابط ال </a:t>
            </a:r>
            <a:r>
              <a:rPr lang="en-US" dirty="0"/>
              <a:t>repo</a:t>
            </a:r>
            <a:r>
              <a:rPr lang="ar-SA" dirty="0"/>
              <a:t> بصندوق الوصف </a:t>
            </a:r>
          </a:p>
          <a:p>
            <a:pPr algn="r" rtl="1"/>
            <a:endParaRPr lang="ar-SA" dirty="0"/>
          </a:p>
          <a:p>
            <a:endParaRPr lang="ar-SA" dirty="0"/>
          </a:p>
          <a:p>
            <a:endParaRPr lang="ar-SA" dirty="0"/>
          </a:p>
          <a:p>
            <a:endParaRPr lang="en-US" dirty="0"/>
          </a:p>
          <a:p>
            <a:r>
              <a:rPr lang="en-US" b="0" i="0" u="none" strike="noStrike" dirty="0">
                <a:solidFill>
                  <a:srgbClr val="374151"/>
                </a:solidFill>
                <a:effectLst/>
                <a:latin typeface="Söhne"/>
              </a:rPr>
              <a:t>Audio Chatbot</a:t>
            </a:r>
            <a:br>
              <a:rPr lang="en-US" b="0" i="0" u="none" strike="noStrike" dirty="0">
                <a:solidFill>
                  <a:srgbClr val="374151"/>
                </a:solidFill>
                <a:effectLst/>
                <a:latin typeface="Söhne"/>
              </a:rPr>
            </a:br>
            <a:r>
              <a:rPr lang="en-US" dirty="0"/>
              <a:t> Utilizing Bedrock LLM for Audio Chatbot Interaction with Amazon Transcribe and Polly</a:t>
            </a:r>
          </a:p>
          <a:p>
            <a:r>
              <a:rPr lang="en-US" dirty="0"/>
              <a:t>Description: </a:t>
            </a:r>
          </a:p>
          <a:p>
            <a:r>
              <a:rPr lang="en-US" dirty="0"/>
              <a:t>Dive into the realm of interactive communication as we leverage the power of Bedrock FM to develop an advanced chatbot capable of interpreting audio inquiries and responding seamlessly through audio output. Witness the seamless integration of Amazon Transcribe for accurate audio-to-text conversion and Amazon Polly for lifelike audio synthesis, all orchestrated through the intelligent framework of Bedrock FM. Explore how this comprehensive amalgamation is transforming the dynamics of user engagement, providing a sophisticated, conversational experience unlike any other.</a:t>
            </a:r>
          </a:p>
          <a:p>
            <a:endParaRPr lang="en-US" dirty="0"/>
          </a:p>
          <a:p>
            <a:endParaRPr lang="en-US" dirty="0"/>
          </a:p>
          <a:p>
            <a:r>
              <a:rPr lang="en-US" dirty="0"/>
              <a:t>[Website] --(Upload audio to S3)--&gt; [Amazon S3] --(Trigger)--&gt; [API Gateway] --(Invoke Lambda)--&gt; [Step Function] --(Process and generate audio response)--&gt; [Amazon S3] --(Trigger)--&gt; [Lambda] --(Return response)--&gt; [API Gateway] --(Response)--&gt; [Website]</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a:t>
            </a:fld>
            <a:endParaRPr lang="en-US"/>
          </a:p>
        </p:txBody>
      </p:sp>
    </p:spTree>
    <p:extLst>
      <p:ext uri="{BB962C8B-B14F-4D97-AF65-F5344CB8AC3E}">
        <p14:creationId xmlns:p14="http://schemas.microsoft.com/office/powerpoint/2010/main" val="530037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50</a:t>
            </a:fld>
            <a:endParaRPr lang="en-US"/>
          </a:p>
        </p:txBody>
      </p:sp>
    </p:spTree>
    <p:extLst>
      <p:ext uri="{BB962C8B-B14F-4D97-AF65-F5344CB8AC3E}">
        <p14:creationId xmlns:p14="http://schemas.microsoft.com/office/powerpoint/2010/main" val="964457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51</a:t>
            </a:fld>
            <a:endParaRPr lang="en-US"/>
          </a:p>
        </p:txBody>
      </p:sp>
    </p:spTree>
    <p:extLst>
      <p:ext uri="{BB962C8B-B14F-4D97-AF65-F5344CB8AC3E}">
        <p14:creationId xmlns:p14="http://schemas.microsoft.com/office/powerpoint/2010/main" val="1135244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52</a:t>
            </a:fld>
            <a:endParaRPr lang="en-US"/>
          </a:p>
        </p:txBody>
      </p:sp>
    </p:spTree>
    <p:extLst>
      <p:ext uri="{BB962C8B-B14F-4D97-AF65-F5344CB8AC3E}">
        <p14:creationId xmlns:p14="http://schemas.microsoft.com/office/powerpoint/2010/main" val="2972784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53</a:t>
            </a:fld>
            <a:endParaRPr lang="en-US"/>
          </a:p>
        </p:txBody>
      </p:sp>
    </p:spTree>
    <p:extLst>
      <p:ext uri="{BB962C8B-B14F-4D97-AF65-F5344CB8AC3E}">
        <p14:creationId xmlns:p14="http://schemas.microsoft.com/office/powerpoint/2010/main" val="21987625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54</a:t>
            </a:fld>
            <a:endParaRPr lang="en-US"/>
          </a:p>
        </p:txBody>
      </p:sp>
    </p:spTree>
    <p:extLst>
      <p:ext uri="{BB962C8B-B14F-4D97-AF65-F5344CB8AC3E}">
        <p14:creationId xmlns:p14="http://schemas.microsoft.com/office/powerpoint/2010/main" val="851321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55</a:t>
            </a:fld>
            <a:endParaRPr lang="en-US"/>
          </a:p>
        </p:txBody>
      </p:sp>
    </p:spTree>
    <p:extLst>
      <p:ext uri="{BB962C8B-B14F-4D97-AF65-F5344CB8AC3E}">
        <p14:creationId xmlns:p14="http://schemas.microsoft.com/office/powerpoint/2010/main" val="1902590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56</a:t>
            </a:fld>
            <a:endParaRPr lang="en-US"/>
          </a:p>
        </p:txBody>
      </p:sp>
    </p:spTree>
    <p:extLst>
      <p:ext uri="{BB962C8B-B14F-4D97-AF65-F5344CB8AC3E}">
        <p14:creationId xmlns:p14="http://schemas.microsoft.com/office/powerpoint/2010/main" val="1008441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هلأ</a:t>
            </a:r>
            <a:r>
              <a:rPr lang="ar-SA" dirty="0"/>
              <a:t> صار وقت كتاب الكود, ضمن تبويب </a:t>
            </a:r>
            <a:r>
              <a:rPr lang="en-US" dirty="0"/>
              <a:t>code</a:t>
            </a:r>
            <a:r>
              <a:rPr lang="ar-SA" dirty="0"/>
              <a:t> رح نكتب الكود التالي: </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بالبداية عم نساوي </a:t>
            </a:r>
            <a:r>
              <a:rPr lang="en-US" dirty="0"/>
              <a:t>import boto3</a:t>
            </a:r>
            <a:r>
              <a:rPr lang="ar-SA" dirty="0"/>
              <a:t> بعدين عرفنا هون </a:t>
            </a:r>
            <a:r>
              <a:rPr lang="en-US" dirty="0" err="1"/>
              <a:t>gen_filename</a:t>
            </a:r>
            <a:r>
              <a:rPr lang="en-US" dirty="0"/>
              <a:t>()</a:t>
            </a:r>
            <a:r>
              <a:rPr lang="ar-SA" dirty="0"/>
              <a:t> يلي هو عبارة عن </a:t>
            </a:r>
            <a:r>
              <a:rPr lang="en-US" dirty="0"/>
              <a:t>helper function</a:t>
            </a:r>
            <a:r>
              <a:rPr lang="ar-SA" dirty="0"/>
              <a:t> عم </a:t>
            </a:r>
            <a:r>
              <a:rPr lang="ar-SA" dirty="0" err="1"/>
              <a:t>نستخدمة</a:t>
            </a:r>
            <a:r>
              <a:rPr lang="ar-SA" dirty="0"/>
              <a:t> لتوليد اسم الملف الصوتي يلي رح نخزن فيه نتيجة التحويل</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بعدين ضمن </a:t>
            </a:r>
            <a:r>
              <a:rPr lang="en-US" dirty="0"/>
              <a:t>lambda-handler</a:t>
            </a:r>
            <a:r>
              <a:rPr lang="ar-SA"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استخرجنا المعلومات يلي تم تمريرها عن طريق السياق لهدا ال</a:t>
            </a:r>
            <a:r>
              <a:rPr lang="en-US" dirty="0"/>
              <a:t>function</a:t>
            </a:r>
            <a:r>
              <a:rPr lang="ar-SA" dirty="0"/>
              <a:t> متل النص يلي بدنا نحوله لصوت, بالإضافة إلى معلومات عن اسم ال </a:t>
            </a:r>
            <a:r>
              <a:rPr lang="en-US" dirty="0"/>
              <a:t>bucket</a:t>
            </a:r>
            <a:r>
              <a:rPr lang="ar-SA" dirty="0"/>
              <a:t> يلي رح نخزن الملف الناتج فيها </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بعدها قمنا </a:t>
            </a:r>
            <a:r>
              <a:rPr lang="ar-SA" dirty="0" err="1"/>
              <a:t>بتهئة</a:t>
            </a:r>
            <a:r>
              <a:rPr lang="ar-SA" dirty="0"/>
              <a:t> كل من </a:t>
            </a:r>
            <a:r>
              <a:rPr lang="en-US" dirty="0" err="1"/>
              <a:t>polly</a:t>
            </a:r>
            <a:r>
              <a:rPr lang="en-US" dirty="0"/>
              <a:t> client</a:t>
            </a:r>
            <a:r>
              <a:rPr lang="ar-SA" dirty="0"/>
              <a:t> و </a:t>
            </a:r>
            <a:r>
              <a:rPr lang="en-US" dirty="0"/>
              <a:t>s3 client</a:t>
            </a:r>
            <a:r>
              <a:rPr lang="ar-SA" dirty="0"/>
              <a:t> ومن ثم استخدمنا </a:t>
            </a:r>
            <a:r>
              <a:rPr lang="en-US" dirty="0" err="1"/>
              <a:t>polly</a:t>
            </a:r>
            <a:r>
              <a:rPr lang="en-US" dirty="0"/>
              <a:t> client</a:t>
            </a:r>
            <a:r>
              <a:rPr lang="ar-SA" dirty="0"/>
              <a:t> لاستدعاء التابع </a:t>
            </a:r>
            <a:r>
              <a:rPr lang="en-US" dirty="0"/>
              <a:t>synthesize </a:t>
            </a:r>
            <a:r>
              <a:rPr lang="en-US" dirty="0" err="1"/>
              <a:t>speach</a:t>
            </a:r>
            <a:r>
              <a:rPr lang="ar-SA" dirty="0"/>
              <a:t> يلي رح يقوم بمهمة تحويل النص إلى صوت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voice-id</a:t>
            </a:r>
            <a:r>
              <a:rPr lang="ar-SA" dirty="0"/>
              <a:t> عبار عن </a:t>
            </a:r>
            <a:r>
              <a:rPr lang="en-US" dirty="0"/>
              <a:t>parameter</a:t>
            </a:r>
            <a:r>
              <a:rPr lang="ar-SA" dirty="0"/>
              <a:t> عن طريقه </a:t>
            </a:r>
            <a:r>
              <a:rPr lang="ar-SA" dirty="0" err="1"/>
              <a:t>بنستحكم</a:t>
            </a:r>
            <a:r>
              <a:rPr lang="ar-SA" dirty="0"/>
              <a:t> بالصوت الناتج اذا هو صوت امرأة او رجل, طبعا في عدد محدد من الخيارات فينا نختار ضمنه, انا بلاقيها هي من الشغلات المسلية يلي الواحد </a:t>
            </a:r>
            <a:r>
              <a:rPr lang="ar-SA" dirty="0" err="1"/>
              <a:t>بيقعد</a:t>
            </a:r>
            <a:r>
              <a:rPr lang="ar-SA" dirty="0"/>
              <a:t> </a:t>
            </a:r>
            <a:r>
              <a:rPr lang="ar-SA" dirty="0" err="1"/>
              <a:t>بيجرب</a:t>
            </a:r>
            <a:r>
              <a:rPr lang="ar-SA" dirty="0"/>
              <a:t> الأصوات المختلفة فيها.</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بعد </a:t>
            </a:r>
            <a:r>
              <a:rPr lang="ar-SA" dirty="0" err="1"/>
              <a:t>ماتم</a:t>
            </a:r>
            <a:r>
              <a:rPr lang="ar-SA" dirty="0"/>
              <a:t> الانتهاء من انتاج </a:t>
            </a:r>
            <a:r>
              <a:rPr lang="ar-SA" dirty="0" err="1"/>
              <a:t>اللملف</a:t>
            </a:r>
            <a:r>
              <a:rPr lang="ar-SA" dirty="0"/>
              <a:t> الصوتي, قمنا بتخزينه ضمن </a:t>
            </a:r>
            <a:r>
              <a:rPr lang="en-US" dirty="0"/>
              <a:t>s3</a:t>
            </a:r>
            <a:r>
              <a:rPr lang="ar-SA" dirty="0"/>
              <a:t> ورجعنا معلومات </a:t>
            </a:r>
            <a:r>
              <a:rPr lang="en-US" dirty="0"/>
              <a:t>s3 bucket</a:t>
            </a:r>
            <a:r>
              <a:rPr lang="ar-SA" dirty="0"/>
              <a:t> يلي خزنا فيها </a:t>
            </a:r>
          </a:p>
          <a:p>
            <a:pPr marL="0" algn="r" defTabSz="914400" rtl="1"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57</a:t>
            </a:fld>
            <a:endParaRPr lang="en-US"/>
          </a:p>
        </p:txBody>
      </p:sp>
    </p:spTree>
    <p:extLst>
      <p:ext uri="{BB962C8B-B14F-4D97-AF65-F5344CB8AC3E}">
        <p14:creationId xmlns:p14="http://schemas.microsoft.com/office/powerpoint/2010/main" val="2250403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وهيك صار ال</a:t>
            </a:r>
            <a:r>
              <a:rPr lang="en-US" dirty="0"/>
              <a:t>function </a:t>
            </a:r>
            <a:r>
              <a:rPr lang="ar-SA" dirty="0"/>
              <a:t> جاهز, </a:t>
            </a:r>
            <a:r>
              <a:rPr lang="ar-SA" dirty="0" err="1"/>
              <a:t>بامكانكم</a:t>
            </a:r>
            <a:r>
              <a:rPr lang="ar-SA" dirty="0"/>
              <a:t> اختباره عن طريق تبويب </a:t>
            </a:r>
            <a:r>
              <a:rPr lang="en-US" dirty="0"/>
              <a:t>test</a:t>
            </a:r>
            <a:r>
              <a:rPr lang="ar-SA" dirty="0"/>
              <a:t> لازم تنشأوا </a:t>
            </a:r>
            <a:r>
              <a:rPr lang="en-US" dirty="0"/>
              <a:t>test event</a:t>
            </a:r>
            <a:r>
              <a:rPr lang="ar-SA" dirty="0"/>
              <a:t> </a:t>
            </a:r>
            <a:r>
              <a:rPr lang="ar-SA" dirty="0" err="1"/>
              <a:t>بيحوي</a:t>
            </a:r>
            <a:r>
              <a:rPr lang="ar-SA" dirty="0"/>
              <a:t> على المفتاحين التاليين </a:t>
            </a:r>
            <a:r>
              <a:rPr lang="en-US" dirty="0"/>
              <a:t>text and bucket </a:t>
            </a:r>
            <a:r>
              <a:rPr lang="ar-SA" dirty="0"/>
              <a:t> يلي </a:t>
            </a:r>
            <a:r>
              <a:rPr lang="ar-SA" dirty="0" err="1"/>
              <a:t>بيحووا</a:t>
            </a:r>
            <a:r>
              <a:rPr lang="ar-SA" dirty="0"/>
              <a:t> معلومات عن النص يلي بدنا نحوله لصوت, </a:t>
            </a:r>
            <a:r>
              <a:rPr lang="ar-SA" dirty="0" err="1"/>
              <a:t>والبوكت</a:t>
            </a:r>
            <a:r>
              <a:rPr lang="ar-SA" dirty="0"/>
              <a:t> يلي بدنا نخزن فيها النتيجة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بننقر</a:t>
            </a:r>
            <a:r>
              <a:rPr lang="ar-SA" dirty="0"/>
              <a:t> على زر </a:t>
            </a:r>
            <a:r>
              <a:rPr lang="en-US" dirty="0"/>
              <a:t>test</a:t>
            </a:r>
            <a:r>
              <a:rPr lang="ar-SA" dirty="0"/>
              <a:t> </a:t>
            </a:r>
            <a:r>
              <a:rPr lang="ar-SA" dirty="0" err="1"/>
              <a:t>لحتى</a:t>
            </a:r>
            <a:r>
              <a:rPr lang="ar-SA" dirty="0"/>
              <a:t> يتم تنفيذ ال </a:t>
            </a:r>
            <a:r>
              <a:rPr lang="en-US" dirty="0"/>
              <a:t>function</a:t>
            </a:r>
            <a:r>
              <a:rPr lang="ar-SA" dirty="0"/>
              <a:t> بعدها </a:t>
            </a:r>
            <a:r>
              <a:rPr lang="ar-SA" dirty="0" err="1"/>
              <a:t>بيرجع</a:t>
            </a:r>
            <a:r>
              <a:rPr lang="ar-SA" dirty="0"/>
              <a:t> الخرج بلون اخضر دليل انو تم التنفيذ بنجاح, </a:t>
            </a:r>
            <a:r>
              <a:rPr lang="ar-SA" dirty="0" err="1"/>
              <a:t>بنضغط</a:t>
            </a:r>
            <a:r>
              <a:rPr lang="ar-SA" dirty="0"/>
              <a:t> على الزر جنب كلمة </a:t>
            </a:r>
            <a:r>
              <a:rPr lang="en-US" dirty="0"/>
              <a:t>details</a:t>
            </a:r>
            <a:r>
              <a:rPr lang="ar-SA" dirty="0"/>
              <a:t> </a:t>
            </a:r>
            <a:r>
              <a:rPr lang="ar-SA" dirty="0" err="1"/>
              <a:t>لحتى</a:t>
            </a:r>
            <a:r>
              <a:rPr lang="ar-SA" dirty="0"/>
              <a:t> تطلع التفاصيل, </a:t>
            </a:r>
            <a:r>
              <a:rPr lang="ar-SA" dirty="0" err="1"/>
              <a:t>هلأ</a:t>
            </a:r>
            <a:r>
              <a:rPr lang="ar-SA" dirty="0"/>
              <a:t> اذا  </a:t>
            </a:r>
            <a:r>
              <a:rPr lang="ar-SA" dirty="0" err="1"/>
              <a:t>اتبعتوا</a:t>
            </a:r>
            <a:r>
              <a:rPr lang="ar-SA" dirty="0"/>
              <a:t> الخطوات بالتفصيل, وقتها تحت مفتاح </a:t>
            </a:r>
            <a:r>
              <a:rPr lang="en-US" dirty="0"/>
              <a:t>key</a:t>
            </a:r>
            <a:r>
              <a:rPr lang="ar-SA" dirty="0"/>
              <a:t> رح يرجع </a:t>
            </a:r>
            <a:r>
              <a:rPr lang="en-US" dirty="0"/>
              <a:t>s3 key</a:t>
            </a:r>
            <a:r>
              <a:rPr lang="ar-SA" dirty="0"/>
              <a:t> الخاص بالملف الصوتي لي تم توليده.</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وهيك بيكون صار عنا ال </a:t>
            </a:r>
            <a:r>
              <a:rPr lang="en-US" dirty="0"/>
              <a:t>text to audio function</a:t>
            </a:r>
            <a:r>
              <a:rPr lang="ar-SA" dirty="0"/>
              <a:t> وجاهز للاستخدام</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58</a:t>
            </a:fld>
            <a:endParaRPr lang="en-US"/>
          </a:p>
        </p:txBody>
      </p:sp>
    </p:spTree>
    <p:extLst>
      <p:ext uri="{BB962C8B-B14F-4D97-AF65-F5344CB8AC3E}">
        <p14:creationId xmlns:p14="http://schemas.microsoft.com/office/powerpoint/2010/main" val="35090487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59</a:t>
            </a:fld>
            <a:endParaRPr lang="en-US"/>
          </a:p>
        </p:txBody>
      </p:sp>
    </p:spTree>
    <p:extLst>
      <p:ext uri="{BB962C8B-B14F-4D97-AF65-F5344CB8AC3E}">
        <p14:creationId xmlns:p14="http://schemas.microsoft.com/office/powerpoint/2010/main" val="43687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بالبداية, عنا مستخدم عم يتفاعل مع ويب </a:t>
            </a:r>
            <a:r>
              <a:rPr lang="ar-SA" dirty="0" err="1"/>
              <a:t>سايت</a:t>
            </a:r>
            <a:r>
              <a:rPr lang="ar-SA" dirty="0"/>
              <a:t>, ضمن </a:t>
            </a:r>
            <a:r>
              <a:rPr lang="ar-SA" dirty="0" err="1"/>
              <a:t>هالويبسايت</a:t>
            </a:r>
            <a:r>
              <a:rPr lang="ar-SA" dirty="0"/>
              <a:t> عنا خدمة </a:t>
            </a:r>
            <a:r>
              <a:rPr lang="en-US" dirty="0"/>
              <a:t>audio chatbot</a:t>
            </a:r>
            <a:r>
              <a:rPr lang="ar-SA" dirty="0"/>
              <a:t> يلي عن طريقها </a:t>
            </a:r>
            <a:r>
              <a:rPr lang="ar-SA" dirty="0" err="1"/>
              <a:t>بينقر</a:t>
            </a:r>
            <a:r>
              <a:rPr lang="ar-SA" dirty="0"/>
              <a:t> المستخدم على زر </a:t>
            </a:r>
            <a:r>
              <a:rPr lang="ar-SA" dirty="0" err="1"/>
              <a:t>لحتى</a:t>
            </a:r>
            <a:r>
              <a:rPr lang="ar-SA" dirty="0"/>
              <a:t> يسجل بشكل صوتي سؤاله, مجرد </a:t>
            </a:r>
            <a:r>
              <a:rPr lang="ar-SA" dirty="0" err="1"/>
              <a:t>ماتم</a:t>
            </a:r>
            <a:r>
              <a:rPr lang="ar-SA" dirty="0"/>
              <a:t> تسجيل السؤال, رح يتم رفع </a:t>
            </a:r>
            <a:r>
              <a:rPr lang="ar-SA" dirty="0" err="1"/>
              <a:t>هالملف</a:t>
            </a:r>
            <a:r>
              <a:rPr lang="ar-SA" dirty="0"/>
              <a:t> وتخزينه على </a:t>
            </a:r>
            <a:r>
              <a:rPr lang="en-US" dirty="0"/>
              <a:t>S3 bucket</a:t>
            </a:r>
            <a:r>
              <a:rPr lang="ar-SA" dirty="0"/>
              <a:t> وبعدها رح يقوم </a:t>
            </a:r>
            <a:r>
              <a:rPr lang="ar-SA" dirty="0" err="1"/>
              <a:t>الويبسايت</a:t>
            </a:r>
            <a:r>
              <a:rPr lang="ar-SA" dirty="0"/>
              <a:t> </a:t>
            </a:r>
            <a:r>
              <a:rPr lang="ar-SA" dirty="0" err="1"/>
              <a:t>بارسال</a:t>
            </a:r>
            <a:r>
              <a:rPr lang="ar-SA" dirty="0"/>
              <a:t> </a:t>
            </a:r>
            <a:r>
              <a:rPr lang="en-US" dirty="0"/>
              <a:t>API Gateway request</a:t>
            </a:r>
            <a:r>
              <a:rPr lang="ar-SA" dirty="0"/>
              <a:t> إلى</a:t>
            </a:r>
            <a:r>
              <a:rPr lang="en-US" dirty="0"/>
              <a:t> lambda function </a:t>
            </a:r>
            <a:r>
              <a:rPr lang="ar-SA" dirty="0"/>
              <a:t> وظيفتها انها تساوي </a:t>
            </a:r>
            <a:r>
              <a:rPr lang="en-US" dirty="0"/>
              <a:t>trigger</a:t>
            </a:r>
            <a:r>
              <a:rPr lang="ar-SA" dirty="0"/>
              <a:t> أي تشغل </a:t>
            </a:r>
            <a:r>
              <a:rPr lang="en-US" dirty="0"/>
              <a:t>step function</a:t>
            </a:r>
            <a:r>
              <a:rPr lang="ar-SA"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step function service</a:t>
            </a:r>
            <a:r>
              <a:rPr lang="ar-SA" dirty="0"/>
              <a:t> باختصار عبارة عن </a:t>
            </a:r>
            <a:r>
              <a:rPr lang="ar-SA" b="0" i="0" u="none" strike="noStrike" dirty="0">
                <a:solidFill>
                  <a:srgbClr val="374151"/>
                </a:solidFill>
                <a:effectLst/>
                <a:latin typeface="Söhne"/>
              </a:rPr>
              <a:t> </a:t>
            </a:r>
            <a:r>
              <a:rPr lang="en-US" b="0" i="0" u="none" strike="noStrike" dirty="0">
                <a:solidFill>
                  <a:srgbClr val="374151"/>
                </a:solidFill>
                <a:effectLst/>
                <a:latin typeface="Söhne"/>
              </a:rPr>
              <a:t>serverless orchestration service</a:t>
            </a:r>
            <a:endParaRPr lang="ar-SA" dirty="0"/>
          </a:p>
          <a:p>
            <a:pPr algn="r" rtl="1"/>
            <a:r>
              <a:rPr lang="ar-SA" b="0" i="0" u="none" strike="noStrike" dirty="0" err="1">
                <a:solidFill>
                  <a:srgbClr val="374151"/>
                </a:solidFill>
                <a:effectLst/>
                <a:latin typeface="Söhne"/>
              </a:rPr>
              <a:t>بتتيح</a:t>
            </a:r>
            <a:r>
              <a:rPr lang="ar-SA" b="0" i="0" u="none" strike="noStrike" dirty="0">
                <a:solidFill>
                  <a:srgbClr val="374151"/>
                </a:solidFill>
                <a:effectLst/>
                <a:latin typeface="Söhne"/>
              </a:rPr>
              <a:t> عملية التنسيق وتنظيم استخدام عدة خدمات وتطبيقات موزعة</a:t>
            </a:r>
            <a:r>
              <a:rPr lang="en-US" b="0" i="0" u="none" strike="noStrike" dirty="0">
                <a:solidFill>
                  <a:srgbClr val="374151"/>
                </a:solidFill>
                <a:effectLst/>
                <a:latin typeface="Söhne"/>
              </a:rPr>
              <a:t>  distributed applications, and microservices </a:t>
            </a:r>
            <a:r>
              <a:rPr lang="ar-SA" b="0" i="0" u="none" strike="noStrike" dirty="0">
                <a:solidFill>
                  <a:srgbClr val="374151"/>
                </a:solidFill>
                <a:effectLst/>
                <a:latin typeface="Söhne"/>
              </a:rPr>
              <a:t>وذلك عن طريقة واجهة سهلة وبسيطة </a:t>
            </a:r>
            <a:r>
              <a:rPr lang="ar-SA" b="0" i="0" u="none" strike="noStrike" dirty="0" err="1">
                <a:solidFill>
                  <a:srgbClr val="374151"/>
                </a:solidFill>
                <a:effectLst/>
                <a:latin typeface="Söhne"/>
              </a:rPr>
              <a:t>بتساعدكم</a:t>
            </a:r>
            <a:r>
              <a:rPr lang="ar-SA" b="0" i="0" u="none" strike="noStrike" dirty="0">
                <a:solidFill>
                  <a:srgbClr val="374151"/>
                </a:solidFill>
                <a:effectLst/>
                <a:latin typeface="Söhne"/>
              </a:rPr>
              <a:t> على</a:t>
            </a:r>
            <a:r>
              <a:rPr lang="en-US" b="0" i="0" u="none" strike="noStrike" dirty="0">
                <a:solidFill>
                  <a:srgbClr val="374151"/>
                </a:solidFill>
                <a:effectLst/>
                <a:latin typeface="Söhne"/>
              </a:rPr>
              <a:t> </a:t>
            </a:r>
            <a:r>
              <a:rPr lang="ar-SA" b="0" i="0" u="none" strike="noStrike" dirty="0">
                <a:solidFill>
                  <a:srgbClr val="374151"/>
                </a:solidFill>
                <a:effectLst/>
                <a:latin typeface="Söhne"/>
              </a:rPr>
              <a:t> بناء </a:t>
            </a:r>
            <a:r>
              <a:rPr lang="en-US" b="0" i="0" u="none" strike="noStrike" dirty="0">
                <a:solidFill>
                  <a:srgbClr val="374151"/>
                </a:solidFill>
                <a:effectLst/>
                <a:latin typeface="Söhne"/>
              </a:rPr>
              <a:t>workflow</a:t>
            </a:r>
            <a:r>
              <a:rPr lang="ar-SA" b="0" i="0" u="none" strike="noStrike" dirty="0">
                <a:solidFill>
                  <a:srgbClr val="374151"/>
                </a:solidFill>
                <a:effectLst/>
                <a:latin typeface="Söhne"/>
              </a:rPr>
              <a:t> بالمراحل او الخطوات يلي </a:t>
            </a:r>
            <a:r>
              <a:rPr lang="ar-SA" b="0" i="0" u="none" strike="noStrike" dirty="0" err="1">
                <a:solidFill>
                  <a:srgbClr val="374151"/>
                </a:solidFill>
                <a:effectLst/>
                <a:latin typeface="Söhne"/>
              </a:rPr>
              <a:t>بدكم</a:t>
            </a:r>
            <a:r>
              <a:rPr lang="ar-SA" b="0" i="0" u="none" strike="noStrike" dirty="0">
                <a:solidFill>
                  <a:srgbClr val="374151"/>
                </a:solidFill>
                <a:effectLst/>
                <a:latin typeface="Söhne"/>
              </a:rPr>
              <a:t> </a:t>
            </a:r>
            <a:r>
              <a:rPr lang="ar-SA" b="0" i="0" u="none" strike="noStrike" dirty="0" err="1">
                <a:solidFill>
                  <a:srgbClr val="374151"/>
                </a:solidFill>
                <a:effectLst/>
                <a:latin typeface="Söhne"/>
              </a:rPr>
              <a:t>ياها</a:t>
            </a:r>
            <a:r>
              <a:rPr lang="ar-SA" b="0" i="0" u="none" strike="noStrike" dirty="0">
                <a:solidFill>
                  <a:srgbClr val="374151"/>
                </a:solidFill>
                <a:effectLst/>
                <a:latin typeface="Söhne"/>
              </a:rPr>
              <a:t>.</a:t>
            </a:r>
          </a:p>
          <a:p>
            <a:pPr algn="r" rtl="1"/>
            <a:r>
              <a:rPr lang="ar-SA" b="0" i="0" u="none" strike="noStrike" dirty="0">
                <a:solidFill>
                  <a:srgbClr val="374151"/>
                </a:solidFill>
                <a:effectLst/>
                <a:latin typeface="Söhne"/>
              </a:rPr>
              <a:t>ضمن مشروعنا لليوم, </a:t>
            </a:r>
          </a:p>
          <a:p>
            <a:pPr algn="r" rtl="1"/>
            <a:r>
              <a:rPr lang="en-US" dirty="0"/>
              <a:t>step function</a:t>
            </a:r>
            <a:r>
              <a:rPr lang="ar-SA" dirty="0"/>
              <a:t> </a:t>
            </a:r>
            <a:r>
              <a:rPr lang="ar-SA" dirty="0" err="1"/>
              <a:t>بيتالف</a:t>
            </a:r>
            <a:r>
              <a:rPr lang="ar-SA" dirty="0"/>
              <a:t> من الخطوات التالية: </a:t>
            </a:r>
          </a:p>
          <a:p>
            <a:pPr algn="r" rtl="1"/>
            <a:r>
              <a:rPr lang="ar-SA" dirty="0"/>
              <a:t>بالبداية, رح تشتغل خطوة اسمها </a:t>
            </a:r>
            <a:r>
              <a:rPr lang="en-US" dirty="0"/>
              <a:t>audio to text</a:t>
            </a:r>
            <a:r>
              <a:rPr lang="ar-SA" dirty="0"/>
              <a:t> يلي رح تستدعي </a:t>
            </a:r>
            <a:r>
              <a:rPr lang="en-US" dirty="0"/>
              <a:t>lambda function</a:t>
            </a:r>
            <a:r>
              <a:rPr lang="ar-SA" dirty="0"/>
              <a:t> بدورها </a:t>
            </a:r>
            <a:r>
              <a:rPr lang="ar-SA" dirty="0" err="1"/>
              <a:t>بتقوم</a:t>
            </a:r>
            <a:r>
              <a:rPr lang="ar-SA" dirty="0"/>
              <a:t> باستدعاء خدمة </a:t>
            </a:r>
            <a:r>
              <a:rPr lang="en-US" dirty="0"/>
              <a:t>Amazon Transcribe function</a:t>
            </a:r>
            <a:r>
              <a:rPr lang="ar-SA" dirty="0"/>
              <a:t> </a:t>
            </a:r>
            <a:r>
              <a:rPr lang="ar-SA" dirty="0" err="1"/>
              <a:t>وتمررلها</a:t>
            </a:r>
            <a:r>
              <a:rPr lang="ar-SA" dirty="0"/>
              <a:t> معلومات الملف الصوتي ضمن </a:t>
            </a:r>
            <a:r>
              <a:rPr lang="en-US" dirty="0"/>
              <a:t>s3</a:t>
            </a:r>
            <a:endParaRPr lang="ar-SA" dirty="0"/>
          </a:p>
          <a:p>
            <a:pPr algn="r" rtl="1"/>
            <a:r>
              <a:rPr lang="ar-SA" dirty="0"/>
              <a:t>خدمة </a:t>
            </a:r>
            <a:r>
              <a:rPr lang="en-US" dirty="0"/>
              <a:t>Transcribe</a:t>
            </a:r>
            <a:r>
              <a:rPr lang="ar-SA" dirty="0"/>
              <a:t> ببساطة عبارة عن خدمة </a:t>
            </a:r>
            <a:r>
              <a:rPr lang="ar-SA" dirty="0" err="1"/>
              <a:t>بتستخدم</a:t>
            </a:r>
            <a:r>
              <a:rPr lang="ar-SA" dirty="0"/>
              <a:t> تقنيات الذكاء الصناعي متل خدمة التعرف على الصوت </a:t>
            </a:r>
            <a:r>
              <a:rPr lang="en-US" b="0" i="0" dirty="0">
                <a:solidFill>
                  <a:srgbClr val="040C28"/>
                </a:solidFill>
                <a:effectLst/>
                <a:latin typeface="Google Sans"/>
              </a:rPr>
              <a:t>Automatic Speech Recognition (ASR)</a:t>
            </a:r>
            <a:r>
              <a:rPr lang="en-US" b="0" i="0" dirty="0">
                <a:solidFill>
                  <a:srgbClr val="202124"/>
                </a:solidFill>
                <a:effectLst/>
                <a:latin typeface="Google Sans"/>
              </a:rPr>
              <a:t>  </a:t>
            </a:r>
            <a:r>
              <a:rPr lang="ar-SA" dirty="0"/>
              <a:t>, </a:t>
            </a:r>
            <a:r>
              <a:rPr lang="ar-SA" dirty="0" err="1"/>
              <a:t>لحتى</a:t>
            </a:r>
            <a:r>
              <a:rPr lang="ar-SA" dirty="0"/>
              <a:t> تحول أي ملف صوتي إلى نص </a:t>
            </a:r>
            <a:r>
              <a:rPr lang="en-US" dirty="0"/>
              <a:t>text</a:t>
            </a:r>
            <a:r>
              <a:rPr lang="ar-SA" dirty="0"/>
              <a:t> </a:t>
            </a:r>
          </a:p>
          <a:p>
            <a:pPr algn="r" rtl="1"/>
            <a:r>
              <a:rPr lang="ar-SA" dirty="0"/>
              <a:t>يعني بنهاية </a:t>
            </a:r>
            <a:r>
              <a:rPr lang="ar-SA" dirty="0" err="1"/>
              <a:t>هالخطوة</a:t>
            </a:r>
            <a:r>
              <a:rPr lang="ar-SA" dirty="0"/>
              <a:t>, رح يكون صار عنا محتوى الملف الصوتي تحول إلى نص يلي رح نمرره للمرحلة </a:t>
            </a:r>
            <a:r>
              <a:rPr lang="ar-SA" dirty="0" err="1"/>
              <a:t>التاني</a:t>
            </a:r>
            <a:r>
              <a:rPr lang="ar-SA" dirty="0"/>
              <a:t> يلي سميتها </a:t>
            </a:r>
            <a:r>
              <a:rPr lang="en-US" dirty="0"/>
              <a:t>Invoke LLM</a:t>
            </a:r>
            <a:endParaRPr lang="ar-SA" dirty="0"/>
          </a:p>
          <a:p>
            <a:pPr algn="r" rtl="1"/>
            <a:r>
              <a:rPr lang="ar-SA" dirty="0"/>
              <a:t>هي الخطوة بدورها ايضا رح تستدعي </a:t>
            </a:r>
            <a:r>
              <a:rPr lang="en-US" dirty="0"/>
              <a:t>lambda function</a:t>
            </a:r>
            <a:r>
              <a:rPr lang="ar-SA" dirty="0"/>
              <a:t> بدورها </a:t>
            </a:r>
            <a:r>
              <a:rPr lang="ar-SA" dirty="0" err="1"/>
              <a:t>بتقوم</a:t>
            </a:r>
            <a:r>
              <a:rPr lang="ar-SA" dirty="0"/>
              <a:t> باستدعاء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llm</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من خدمة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Amazon Bedrock </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وضمن مثالنا لليوم رح نستدعي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Jurassic-2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llm</a:t>
            </a:r>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algn="r" rtl="1"/>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Jurassic-2</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عبارة عن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llm</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مقدم من قبل شركة</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AI21 Labs </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حكيت عنها بشكل مفصل اكتر بفيديو سابق رح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حطلكم</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رابطه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باعلى</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الشاشة </a:t>
            </a:r>
          </a:p>
          <a:p>
            <a:pPr algn="r" rtl="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وظيفته الموديل, ضمن هي الخطوة, انو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نمررله</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سؤال نصي ويجاوب عليه, يعني الدخل والخرج نصي</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a:t>
            </a:r>
          </a:p>
          <a:p>
            <a:pPr algn="r" rtl="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بنتيجة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هالخطوة</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رح يصير عنا جواب نصي على السؤال يلي تم طرحه بالتسجيل الصوتي, ومن ثم رح يتم تمرير النص إلى المرحلة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التالتة</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والأخيرة الا وهي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Text to audio</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ar-SA" dirty="0"/>
              <a:t>يلي رح تستدعي </a:t>
            </a:r>
            <a:r>
              <a:rPr lang="en-US" dirty="0"/>
              <a:t>lambda function</a:t>
            </a:r>
            <a:r>
              <a:rPr lang="ar-SA" dirty="0"/>
              <a:t> بدورها </a:t>
            </a:r>
            <a:r>
              <a:rPr lang="ar-SA" dirty="0" err="1"/>
              <a:t>بتقوم</a:t>
            </a:r>
            <a:r>
              <a:rPr lang="ar-SA" dirty="0"/>
              <a:t> باستدعاء خدمة </a:t>
            </a:r>
            <a:r>
              <a:rPr lang="en-US" dirty="0"/>
              <a:t>Amazon Polly</a:t>
            </a:r>
            <a:r>
              <a:rPr lang="ar-SA" dirty="0"/>
              <a:t> وهي احد خدمات </a:t>
            </a:r>
            <a:r>
              <a:rPr lang="en-US" dirty="0"/>
              <a:t>aws</a:t>
            </a:r>
            <a:r>
              <a:rPr lang="ar-SA" dirty="0"/>
              <a:t> يلي تستخدم تقنيات الذكاء الصناعي </a:t>
            </a:r>
            <a:r>
              <a:rPr lang="en-US" dirty="0"/>
              <a:t>deep learning technologies</a:t>
            </a:r>
            <a:r>
              <a:rPr lang="ar-SA" dirty="0"/>
              <a:t> يلي </a:t>
            </a:r>
            <a:r>
              <a:rPr lang="ar-SA" dirty="0" err="1"/>
              <a:t>بتقوم</a:t>
            </a:r>
            <a:r>
              <a:rPr lang="ar-SA" dirty="0"/>
              <a:t> بتحويل النص إلى صوت, يعني رح ينتج عن هي المرحلة ملف صوتي </a:t>
            </a:r>
            <a:r>
              <a:rPr lang="en-US" dirty="0"/>
              <a:t>audio file</a:t>
            </a:r>
            <a:r>
              <a:rPr lang="ar-SA" dirty="0"/>
              <a:t> ورح يتم تخزينه ضمن </a:t>
            </a:r>
            <a:r>
              <a:rPr lang="en-US" dirty="0"/>
              <a:t>s3 bucket</a:t>
            </a:r>
            <a:r>
              <a:rPr lang="ar-SA" dirty="0"/>
              <a:t> </a:t>
            </a:r>
          </a:p>
          <a:p>
            <a:pPr algn="r" rtl="1"/>
            <a:r>
              <a:rPr lang="ar-SA" dirty="0"/>
              <a:t>وبانتهاء </a:t>
            </a:r>
            <a:r>
              <a:rPr lang="ar-SA" dirty="0" err="1"/>
              <a:t>هالمرحلة</a:t>
            </a:r>
            <a:r>
              <a:rPr lang="ar-SA" dirty="0"/>
              <a:t>, رح ترجع </a:t>
            </a:r>
            <a:r>
              <a:rPr lang="en-US" dirty="0"/>
              <a:t>lambda </a:t>
            </a:r>
            <a:r>
              <a:rPr lang="ar-SA" dirty="0"/>
              <a:t>الجواب على ال </a:t>
            </a:r>
            <a:r>
              <a:rPr lang="en-US" dirty="0"/>
              <a:t>request</a:t>
            </a:r>
            <a:r>
              <a:rPr lang="ar-SA" dirty="0"/>
              <a:t> ويلي رح يكون بمثابة مسار الملف الصوتي ضمن </a:t>
            </a:r>
            <a:r>
              <a:rPr lang="en-US" dirty="0"/>
              <a:t>s3</a:t>
            </a:r>
            <a:endParaRPr lang="ar-SA" dirty="0"/>
          </a:p>
          <a:p>
            <a:pPr algn="r" rtl="1"/>
            <a:r>
              <a:rPr lang="ar-SA" dirty="0"/>
              <a:t>ضمن الكود, رح يتم تحميل الملف من </a:t>
            </a:r>
            <a:r>
              <a:rPr lang="en-US" dirty="0"/>
              <a:t>s3</a:t>
            </a:r>
            <a:r>
              <a:rPr lang="ar-SA" dirty="0"/>
              <a:t> ومن ثم تشغيله للمستخدم </a:t>
            </a:r>
            <a:r>
              <a:rPr lang="ar-SA" dirty="0" err="1"/>
              <a:t>لحتى</a:t>
            </a:r>
            <a:r>
              <a:rPr lang="ar-SA" dirty="0"/>
              <a:t> يسمع جواب سؤاله </a:t>
            </a:r>
          </a:p>
          <a:p>
            <a:pPr algn="r" rtl="1"/>
            <a:r>
              <a:rPr lang="ar-SA" dirty="0">
                <a:solidFill>
                  <a:schemeClr val="tx1"/>
                </a:solidFill>
                <a:latin typeface="+mn-lt"/>
                <a:ea typeface="+mn-ea"/>
                <a:cs typeface="+mn-cs"/>
              </a:rPr>
              <a:t>بالنسبة لنوع الملف الصوتي, اخترت </a:t>
            </a:r>
            <a:r>
              <a:rPr lang="en-US" dirty="0">
                <a:solidFill>
                  <a:schemeClr val="tx1"/>
                </a:solidFill>
                <a:latin typeface="+mn-lt"/>
                <a:ea typeface="+mn-ea"/>
                <a:cs typeface="+mn-cs"/>
              </a:rPr>
              <a:t>“wav”</a:t>
            </a:r>
            <a:r>
              <a:rPr lang="ar-SA" dirty="0">
                <a:solidFill>
                  <a:schemeClr val="tx1"/>
                </a:solidFill>
                <a:latin typeface="+mn-lt"/>
                <a:ea typeface="+mn-ea"/>
                <a:cs typeface="+mn-cs"/>
              </a:rPr>
              <a:t> لهيك رح تشوفوا ببعض الأماكن اني عم حول من صيغة </a:t>
            </a:r>
            <a:r>
              <a:rPr lang="en-US" dirty="0">
                <a:solidFill>
                  <a:schemeClr val="tx1"/>
                </a:solidFill>
                <a:latin typeface="+mn-lt"/>
                <a:ea typeface="+mn-ea"/>
                <a:cs typeface="+mn-cs"/>
              </a:rPr>
              <a:t>mp3</a:t>
            </a:r>
            <a:r>
              <a:rPr lang="ar-SA" dirty="0">
                <a:solidFill>
                  <a:schemeClr val="tx1"/>
                </a:solidFill>
                <a:latin typeface="+mn-lt"/>
                <a:ea typeface="+mn-ea"/>
                <a:cs typeface="+mn-cs"/>
              </a:rPr>
              <a:t> إلى </a:t>
            </a:r>
            <a:r>
              <a:rPr lang="en-US" dirty="0">
                <a:solidFill>
                  <a:schemeClr val="tx1"/>
                </a:solidFill>
                <a:latin typeface="+mn-lt"/>
                <a:ea typeface="+mn-ea"/>
                <a:cs typeface="+mn-cs"/>
              </a:rPr>
              <a:t>wav</a:t>
            </a:r>
            <a:r>
              <a:rPr lang="ar-SA" dirty="0">
                <a:solidFill>
                  <a:schemeClr val="tx1"/>
                </a:solidFill>
                <a:latin typeface="+mn-lt"/>
                <a:ea typeface="+mn-ea"/>
                <a:cs typeface="+mn-cs"/>
              </a:rPr>
              <a:t>.</a:t>
            </a:r>
          </a:p>
          <a:p>
            <a:pPr algn="r" rtl="1"/>
            <a:r>
              <a:rPr lang="ar-SA" dirty="0">
                <a:solidFill>
                  <a:schemeClr val="tx1"/>
                </a:solidFill>
                <a:latin typeface="+mn-lt"/>
                <a:ea typeface="+mn-ea"/>
                <a:cs typeface="+mn-cs"/>
              </a:rPr>
              <a:t>قبل </a:t>
            </a:r>
            <a:r>
              <a:rPr lang="ar-SA" dirty="0" err="1">
                <a:solidFill>
                  <a:schemeClr val="tx1"/>
                </a:solidFill>
                <a:latin typeface="+mn-lt"/>
                <a:ea typeface="+mn-ea"/>
                <a:cs typeface="+mn-cs"/>
              </a:rPr>
              <a:t>مانبلش</a:t>
            </a:r>
            <a:r>
              <a:rPr lang="ar-SA" dirty="0">
                <a:solidFill>
                  <a:schemeClr val="tx1"/>
                </a:solidFill>
                <a:latin typeface="+mn-lt"/>
                <a:ea typeface="+mn-ea"/>
                <a:cs typeface="+mn-cs"/>
              </a:rPr>
              <a:t> بالمراحل المختلفة, ضمن </a:t>
            </a:r>
            <a:r>
              <a:rPr lang="ar-SA" dirty="0" err="1">
                <a:solidFill>
                  <a:schemeClr val="tx1"/>
                </a:solidFill>
                <a:latin typeface="+mn-lt"/>
                <a:ea typeface="+mn-ea"/>
                <a:cs typeface="+mn-cs"/>
              </a:rPr>
              <a:t>هالمشروع</a:t>
            </a:r>
            <a:r>
              <a:rPr lang="ar-SA" dirty="0">
                <a:solidFill>
                  <a:schemeClr val="tx1"/>
                </a:solidFill>
                <a:latin typeface="+mn-lt"/>
                <a:ea typeface="+mn-ea"/>
                <a:cs typeface="+mn-cs"/>
              </a:rPr>
              <a:t> رح نركز على الزبدة, يعني مارح ابني ويب </a:t>
            </a:r>
            <a:r>
              <a:rPr lang="ar-SA" dirty="0" err="1">
                <a:solidFill>
                  <a:schemeClr val="tx1"/>
                </a:solidFill>
                <a:latin typeface="+mn-lt"/>
                <a:ea typeface="+mn-ea"/>
                <a:cs typeface="+mn-cs"/>
              </a:rPr>
              <a:t>سايت</a:t>
            </a:r>
            <a:r>
              <a:rPr lang="ar-SA" dirty="0">
                <a:solidFill>
                  <a:schemeClr val="tx1"/>
                </a:solidFill>
                <a:latin typeface="+mn-lt"/>
                <a:ea typeface="+mn-ea"/>
                <a:cs typeface="+mn-cs"/>
              </a:rPr>
              <a:t> </a:t>
            </a:r>
            <a:r>
              <a:rPr lang="ar-SA" dirty="0" err="1">
                <a:solidFill>
                  <a:schemeClr val="tx1"/>
                </a:solidFill>
                <a:latin typeface="+mn-lt"/>
                <a:ea typeface="+mn-ea"/>
                <a:cs typeface="+mn-cs"/>
              </a:rPr>
              <a:t>وساويله</a:t>
            </a:r>
            <a:r>
              <a:rPr lang="ar-SA" dirty="0">
                <a:solidFill>
                  <a:schemeClr val="tx1"/>
                </a:solidFill>
                <a:latin typeface="+mn-lt"/>
                <a:ea typeface="+mn-ea"/>
                <a:cs typeface="+mn-cs"/>
              </a:rPr>
              <a:t> </a:t>
            </a:r>
            <a:r>
              <a:rPr lang="en-US" dirty="0">
                <a:solidFill>
                  <a:schemeClr val="tx1"/>
                </a:solidFill>
                <a:latin typeface="+mn-lt"/>
                <a:ea typeface="+mn-ea"/>
                <a:cs typeface="+mn-cs"/>
              </a:rPr>
              <a:t>deployment</a:t>
            </a:r>
            <a:r>
              <a:rPr lang="ar-SA" dirty="0">
                <a:solidFill>
                  <a:schemeClr val="tx1"/>
                </a:solidFill>
                <a:latin typeface="+mn-lt"/>
                <a:ea typeface="+mn-ea"/>
                <a:cs typeface="+mn-cs"/>
              </a:rPr>
              <a:t> لاء, رح انشا </a:t>
            </a:r>
            <a:r>
              <a:rPr lang="en-US" dirty="0">
                <a:solidFill>
                  <a:schemeClr val="tx1"/>
                </a:solidFill>
                <a:latin typeface="+mn-lt"/>
                <a:ea typeface="+mn-ea"/>
                <a:cs typeface="+mn-cs"/>
              </a:rPr>
              <a:t>python script</a:t>
            </a:r>
            <a:r>
              <a:rPr lang="ar-SA" dirty="0">
                <a:solidFill>
                  <a:schemeClr val="tx1"/>
                </a:solidFill>
                <a:latin typeface="+mn-lt"/>
                <a:ea typeface="+mn-ea"/>
                <a:cs typeface="+mn-cs"/>
              </a:rPr>
              <a:t> رح شغلها من جهازي, وباقي الكود رح نبنيه ونشغله ضمن </a:t>
            </a:r>
            <a:r>
              <a:rPr lang="ar-SA" dirty="0" err="1">
                <a:solidFill>
                  <a:schemeClr val="tx1"/>
                </a:solidFill>
                <a:latin typeface="+mn-lt"/>
                <a:ea typeface="+mn-ea"/>
                <a:cs typeface="+mn-cs"/>
              </a:rPr>
              <a:t>الكلاود</a:t>
            </a:r>
            <a:r>
              <a:rPr lang="ar-SA" dirty="0">
                <a:solidFill>
                  <a:schemeClr val="tx1"/>
                </a:solidFill>
                <a:latin typeface="+mn-lt"/>
                <a:ea typeface="+mn-ea"/>
                <a:cs typeface="+mn-cs"/>
              </a:rPr>
              <a:t>.</a:t>
            </a:r>
          </a:p>
          <a:p>
            <a:pPr algn="r" rtl="1"/>
            <a:r>
              <a:rPr lang="ar-SA" dirty="0" err="1">
                <a:solidFill>
                  <a:schemeClr val="tx1"/>
                </a:solidFill>
                <a:latin typeface="+mn-lt"/>
                <a:ea typeface="+mn-ea"/>
                <a:cs typeface="+mn-cs"/>
              </a:rPr>
              <a:t>انتوا</a:t>
            </a:r>
            <a:r>
              <a:rPr lang="ar-SA" dirty="0">
                <a:solidFill>
                  <a:schemeClr val="tx1"/>
                </a:solidFill>
                <a:latin typeface="+mn-lt"/>
                <a:ea typeface="+mn-ea"/>
                <a:cs typeface="+mn-cs"/>
              </a:rPr>
              <a:t> بعدين اذا عندكم مجال </a:t>
            </a:r>
            <a:r>
              <a:rPr lang="ar-SA" dirty="0" err="1">
                <a:solidFill>
                  <a:schemeClr val="tx1"/>
                </a:solidFill>
                <a:latin typeface="+mn-lt"/>
                <a:ea typeface="+mn-ea"/>
                <a:cs typeface="+mn-cs"/>
              </a:rPr>
              <a:t>بتاخدوا</a:t>
            </a:r>
            <a:r>
              <a:rPr lang="ar-SA" dirty="0">
                <a:solidFill>
                  <a:schemeClr val="tx1"/>
                </a:solidFill>
                <a:latin typeface="+mn-lt"/>
                <a:ea typeface="+mn-ea"/>
                <a:cs typeface="+mn-cs"/>
              </a:rPr>
              <a:t> الكود من </a:t>
            </a:r>
            <a:r>
              <a:rPr lang="en-US" dirty="0" err="1">
                <a:solidFill>
                  <a:schemeClr val="tx1"/>
                </a:solidFill>
                <a:latin typeface="+mn-lt"/>
                <a:ea typeface="+mn-ea"/>
                <a:cs typeface="+mn-cs"/>
              </a:rPr>
              <a:t>Github</a:t>
            </a:r>
            <a:r>
              <a:rPr lang="ar-SA" dirty="0">
                <a:solidFill>
                  <a:schemeClr val="tx1"/>
                </a:solidFill>
                <a:latin typeface="+mn-lt"/>
                <a:ea typeface="+mn-ea"/>
                <a:cs typeface="+mn-cs"/>
              </a:rPr>
              <a:t> </a:t>
            </a:r>
            <a:r>
              <a:rPr lang="ar-SA" dirty="0" err="1">
                <a:solidFill>
                  <a:schemeClr val="tx1"/>
                </a:solidFill>
                <a:latin typeface="+mn-lt"/>
                <a:ea typeface="+mn-ea"/>
                <a:cs typeface="+mn-cs"/>
              </a:rPr>
              <a:t>وبتضيفوا</a:t>
            </a:r>
            <a:r>
              <a:rPr lang="ar-SA" dirty="0">
                <a:solidFill>
                  <a:schemeClr val="tx1"/>
                </a:solidFill>
                <a:latin typeface="+mn-lt"/>
                <a:ea typeface="+mn-ea"/>
                <a:cs typeface="+mn-cs"/>
              </a:rPr>
              <a:t> </a:t>
            </a:r>
            <a:r>
              <a:rPr lang="ar-SA" dirty="0" err="1">
                <a:solidFill>
                  <a:schemeClr val="tx1"/>
                </a:solidFill>
                <a:latin typeface="+mn-lt"/>
                <a:ea typeface="+mn-ea"/>
                <a:cs typeface="+mn-cs"/>
              </a:rPr>
              <a:t>وبتعدلوا</a:t>
            </a:r>
            <a:r>
              <a:rPr lang="ar-SA" dirty="0">
                <a:solidFill>
                  <a:schemeClr val="tx1"/>
                </a:solidFill>
                <a:latin typeface="+mn-lt"/>
                <a:ea typeface="+mn-ea"/>
                <a:cs typeface="+mn-cs"/>
              </a:rPr>
              <a:t> عليه على كيفكن</a:t>
            </a:r>
            <a:endParaRPr lang="ar-SA"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algn="r" rtl="1"/>
            <a:endParaRPr lang="ar-SA"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algn="r" rtl="1"/>
            <a:r>
              <a:rPr lang="en-US" b="0" i="0" u="none" strike="noStrike" dirty="0">
                <a:solidFill>
                  <a:srgbClr val="374151"/>
                </a:solidFill>
                <a:effectLst/>
                <a:latin typeface="Söhne"/>
              </a:rPr>
              <a:t>Amazon Step Functions is a serverless orchestration service that allows you to coordinate the components of distributed applications and microservices using visual workflows. It enables you to design and run workflows that stitch together services such as AWS Lambda and Amazon S3 into feature-rich applications.</a:t>
            </a:r>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407898B0-05B0-A746-B651-8702A874EB7E}" type="slidenum">
              <a:rPr lang="en-US" smtClean="0"/>
              <a:t>6</a:t>
            </a:fld>
            <a:endParaRPr lang="en-US"/>
          </a:p>
        </p:txBody>
      </p:sp>
    </p:spTree>
    <p:extLst>
      <p:ext uri="{BB962C8B-B14F-4D97-AF65-F5344CB8AC3E}">
        <p14:creationId xmlns:p14="http://schemas.microsoft.com/office/powerpoint/2010/main" val="41544319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60</a:t>
            </a:fld>
            <a:endParaRPr lang="en-US"/>
          </a:p>
        </p:txBody>
      </p:sp>
    </p:spTree>
    <p:extLst>
      <p:ext uri="{BB962C8B-B14F-4D97-AF65-F5344CB8AC3E}">
        <p14:creationId xmlns:p14="http://schemas.microsoft.com/office/powerpoint/2010/main" val="3569918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61</a:t>
            </a:fld>
            <a:endParaRPr lang="en-US"/>
          </a:p>
        </p:txBody>
      </p:sp>
    </p:spTree>
    <p:extLst>
      <p:ext uri="{BB962C8B-B14F-4D97-AF65-F5344CB8AC3E}">
        <p14:creationId xmlns:p14="http://schemas.microsoft.com/office/powerpoint/2010/main" val="4083327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62</a:t>
            </a:fld>
            <a:endParaRPr lang="en-US"/>
          </a:p>
        </p:txBody>
      </p:sp>
    </p:spTree>
    <p:extLst>
      <p:ext uri="{BB962C8B-B14F-4D97-AF65-F5344CB8AC3E}">
        <p14:creationId xmlns:p14="http://schemas.microsoft.com/office/powerpoint/2010/main" val="1165436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63</a:t>
            </a:fld>
            <a:endParaRPr lang="en-US"/>
          </a:p>
        </p:txBody>
      </p:sp>
    </p:spTree>
    <p:extLst>
      <p:ext uri="{BB962C8B-B14F-4D97-AF65-F5344CB8AC3E}">
        <p14:creationId xmlns:p14="http://schemas.microsoft.com/office/powerpoint/2010/main" val="823912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64</a:t>
            </a:fld>
            <a:endParaRPr lang="en-US"/>
          </a:p>
        </p:txBody>
      </p:sp>
    </p:spTree>
    <p:extLst>
      <p:ext uri="{BB962C8B-B14F-4D97-AF65-F5344CB8AC3E}">
        <p14:creationId xmlns:p14="http://schemas.microsoft.com/office/powerpoint/2010/main" val="908516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65</a:t>
            </a:fld>
            <a:endParaRPr lang="en-US"/>
          </a:p>
        </p:txBody>
      </p:sp>
    </p:spTree>
    <p:extLst>
      <p:ext uri="{BB962C8B-B14F-4D97-AF65-F5344CB8AC3E}">
        <p14:creationId xmlns:p14="http://schemas.microsoft.com/office/powerpoint/2010/main" val="3899353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66</a:t>
            </a:fld>
            <a:endParaRPr lang="en-US"/>
          </a:p>
        </p:txBody>
      </p:sp>
    </p:spTree>
    <p:extLst>
      <p:ext uri="{BB962C8B-B14F-4D97-AF65-F5344CB8AC3E}">
        <p14:creationId xmlns:p14="http://schemas.microsoft.com/office/powerpoint/2010/main" val="546191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67</a:t>
            </a:fld>
            <a:endParaRPr lang="en-US"/>
          </a:p>
        </p:txBody>
      </p:sp>
    </p:spTree>
    <p:extLst>
      <p:ext uri="{BB962C8B-B14F-4D97-AF65-F5344CB8AC3E}">
        <p14:creationId xmlns:p14="http://schemas.microsoft.com/office/powerpoint/2010/main" val="3690912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هلأ</a:t>
            </a:r>
            <a:r>
              <a:rPr lang="ar-SA" dirty="0"/>
              <a:t> مع بعض, رح نجمع</a:t>
            </a:r>
            <a:r>
              <a:rPr lang="en-US" dirty="0"/>
              <a:t> lambda functions </a:t>
            </a:r>
            <a:r>
              <a:rPr lang="ar-SA" dirty="0"/>
              <a:t> يلي </a:t>
            </a:r>
            <a:r>
              <a:rPr lang="ar-SA" dirty="0" err="1"/>
              <a:t>انشاناهم</a:t>
            </a:r>
            <a:r>
              <a:rPr lang="ar-SA" dirty="0"/>
              <a:t> قبل شوي, ضمن </a:t>
            </a:r>
            <a:r>
              <a:rPr lang="en-US" dirty="0"/>
              <a:t>workflow </a:t>
            </a:r>
            <a:r>
              <a:rPr lang="ar-SA" dirty="0"/>
              <a:t> واحد وبترتيب محدد وذلك باستخدام خدمة </a:t>
            </a:r>
            <a:r>
              <a:rPr lang="en-US" dirty="0"/>
              <a:t>amazon step function</a:t>
            </a:r>
            <a:r>
              <a:rPr lang="ar-SA" dirty="0"/>
              <a:t> </a:t>
            </a:r>
            <a:endParaRPr lang="en-US" dirty="0"/>
          </a:p>
          <a:p>
            <a:pPr marL="0" algn="r" defTabSz="914400" rtl="1" eaLnBrk="1" latinLnBrk="0" hangingPunct="1"/>
            <a:r>
              <a:rPr lang="ar-SA" dirty="0"/>
              <a:t>من </a:t>
            </a:r>
            <a:r>
              <a:rPr lang="en-US" dirty="0"/>
              <a:t>step function dashboard</a:t>
            </a:r>
            <a:r>
              <a:rPr lang="ar-SA" dirty="0"/>
              <a:t> </a:t>
            </a:r>
            <a:r>
              <a:rPr lang="ar-SA" dirty="0" err="1"/>
              <a:t>بنضغط</a:t>
            </a:r>
            <a:r>
              <a:rPr lang="ar-SA" dirty="0"/>
              <a:t> على </a:t>
            </a:r>
            <a:r>
              <a:rPr lang="en-US" dirty="0"/>
              <a:t>state </a:t>
            </a:r>
            <a:r>
              <a:rPr lang="en-US" dirty="0" err="1"/>
              <a:t>macines</a:t>
            </a:r>
            <a:r>
              <a:rPr lang="ar-SA" dirty="0"/>
              <a:t> وبعدها </a:t>
            </a:r>
            <a:r>
              <a:rPr lang="en-US" dirty="0"/>
              <a:t>create state machine</a:t>
            </a:r>
          </a:p>
          <a:p>
            <a:pPr marL="0" algn="r" defTabSz="914400" rtl="1" eaLnBrk="1" latinLnBrk="0" hangingPunct="1"/>
            <a:r>
              <a:rPr lang="ar-SA" dirty="0" err="1"/>
              <a:t>بيطلع</a:t>
            </a:r>
            <a:r>
              <a:rPr lang="ar-SA" dirty="0"/>
              <a:t> إمكانية انشاء </a:t>
            </a:r>
            <a:r>
              <a:rPr lang="en-US" dirty="0"/>
              <a:t>step function</a:t>
            </a:r>
            <a:r>
              <a:rPr lang="ar-SA" dirty="0"/>
              <a:t> من </a:t>
            </a:r>
            <a:r>
              <a:rPr lang="en-US" dirty="0"/>
              <a:t>template</a:t>
            </a:r>
            <a:r>
              <a:rPr lang="ar-SA" dirty="0"/>
              <a:t> جاهزة, هي طبعا جدا مفيد بغير سناريوهات, بس بمثالنا, رح نبني ال </a:t>
            </a:r>
            <a:r>
              <a:rPr lang="en-US" dirty="0"/>
              <a:t>function</a:t>
            </a:r>
            <a:r>
              <a:rPr lang="ar-SA" dirty="0"/>
              <a:t> من الصفر لهيك بختار </a:t>
            </a:r>
            <a:r>
              <a:rPr lang="en-US" dirty="0"/>
              <a:t>blank</a:t>
            </a:r>
            <a:r>
              <a:rPr lang="ar-SA" dirty="0"/>
              <a:t> </a:t>
            </a:r>
            <a:r>
              <a:rPr lang="ar-SA" dirty="0" err="1"/>
              <a:t>وبننقر</a:t>
            </a:r>
            <a:r>
              <a:rPr lang="ar-SA" dirty="0"/>
              <a:t> </a:t>
            </a:r>
            <a:r>
              <a:rPr lang="en-US" dirty="0"/>
              <a:t>select</a:t>
            </a:r>
            <a:r>
              <a:rPr lang="ar-SA" dirty="0"/>
              <a:t> </a:t>
            </a:r>
            <a:endParaRPr lang="en-US" dirty="0"/>
          </a:p>
          <a:p>
            <a:pPr marL="0" algn="r" defTabSz="914400" rtl="1" eaLnBrk="1" latinLnBrk="0" hangingPunct="1"/>
            <a:r>
              <a:rPr lang="ar-SA" dirty="0" err="1"/>
              <a:t>بننتقل</a:t>
            </a:r>
            <a:r>
              <a:rPr lang="ar-SA" dirty="0"/>
              <a:t> لواجهة التصميم التالية, واجهة سهلة وبسيطة جدا, محددين فيها نقطة البداية والنهاية وبيناتهم </a:t>
            </a:r>
            <a:r>
              <a:rPr lang="ar-SA" dirty="0" err="1"/>
              <a:t>بامكانا</a:t>
            </a:r>
            <a:r>
              <a:rPr lang="ar-SA" dirty="0"/>
              <a:t> بناء ال </a:t>
            </a:r>
            <a:r>
              <a:rPr lang="en-US" dirty="0"/>
              <a:t>workflow</a:t>
            </a:r>
            <a:r>
              <a:rPr lang="ar-SA" dirty="0"/>
              <a:t> يلي بدنا </a:t>
            </a:r>
            <a:r>
              <a:rPr lang="ar-SA" dirty="0" err="1"/>
              <a:t>ياه</a:t>
            </a:r>
            <a:endParaRPr lang="ar-SA" dirty="0"/>
          </a:p>
          <a:p>
            <a:pPr marL="0" algn="r" defTabSz="914400" rtl="1" eaLnBrk="1" latinLnBrk="0" hangingPunct="1"/>
            <a:r>
              <a:rPr lang="ar-SA" dirty="0"/>
              <a:t>ضمن المثال تبعنا, بالبداية بدي استدعي </a:t>
            </a:r>
            <a:r>
              <a:rPr lang="en-US" dirty="0"/>
              <a:t>lambda function</a:t>
            </a:r>
            <a:r>
              <a:rPr lang="ar-SA" dirty="0"/>
              <a:t> يلي </a:t>
            </a:r>
            <a:r>
              <a:rPr lang="ar-SA" dirty="0" err="1"/>
              <a:t>بيقوم</a:t>
            </a:r>
            <a:r>
              <a:rPr lang="ar-SA" dirty="0"/>
              <a:t> بتحويل </a:t>
            </a:r>
            <a:r>
              <a:rPr lang="en-US" dirty="0"/>
              <a:t>audio file </a:t>
            </a:r>
            <a:r>
              <a:rPr lang="ar-SA" dirty="0"/>
              <a:t> إلى نص, لهيك من القائمة على اليسار </a:t>
            </a:r>
            <a:r>
              <a:rPr lang="ar-SA" dirty="0" err="1"/>
              <a:t>بتختار</a:t>
            </a:r>
            <a:r>
              <a:rPr lang="ar-SA" dirty="0"/>
              <a:t> </a:t>
            </a:r>
            <a:r>
              <a:rPr lang="en-US" dirty="0"/>
              <a:t>aws lambda</a:t>
            </a:r>
            <a:r>
              <a:rPr lang="ar-SA" dirty="0"/>
              <a:t> وبسحبه لمساحة التصميم وبحطه تحت </a:t>
            </a:r>
            <a:r>
              <a:rPr lang="en-US" dirty="0"/>
              <a:t>start</a:t>
            </a:r>
            <a:r>
              <a:rPr lang="ar-SA" dirty="0"/>
              <a:t> ومن القائمة على اليمين رح غير اسمه إلى </a:t>
            </a:r>
            <a:endParaRPr lang="en-US" dirty="0"/>
          </a:p>
          <a:p>
            <a:pPr marL="0" algn="r" defTabSz="914400" rtl="1" eaLnBrk="1" latinLnBrk="0" hangingPunct="1"/>
            <a:r>
              <a:rPr lang="en-US" dirty="0"/>
              <a:t>audio 2 text transcribe lambda </a:t>
            </a:r>
            <a:r>
              <a:rPr lang="ar-SA" dirty="0"/>
              <a:t> وتحت </a:t>
            </a:r>
            <a:r>
              <a:rPr lang="en-US" dirty="0" err="1"/>
              <a:t>api</a:t>
            </a:r>
            <a:r>
              <a:rPr lang="en-US" dirty="0"/>
              <a:t> parameters</a:t>
            </a:r>
            <a:r>
              <a:rPr lang="ar-SA" dirty="0"/>
              <a:t> رح اختار ال </a:t>
            </a:r>
            <a:r>
              <a:rPr lang="en-US" dirty="0"/>
              <a:t>functions</a:t>
            </a:r>
            <a:r>
              <a:rPr lang="ar-SA" dirty="0"/>
              <a:t> يلي بدي استدعيه</a:t>
            </a:r>
            <a:endParaRPr lang="en-US" dirty="0"/>
          </a:p>
          <a:p>
            <a:pPr marL="0" algn="r" defTabSz="914400" rtl="1" eaLnBrk="1" latinLnBrk="0" hangingPunct="1"/>
            <a:r>
              <a:rPr lang="ar-SA" dirty="0"/>
              <a:t>وبشكل مشابه </a:t>
            </a:r>
            <a:r>
              <a:rPr lang="ar-SA" dirty="0" err="1"/>
              <a:t>بنكرر</a:t>
            </a:r>
            <a:r>
              <a:rPr lang="ar-SA" dirty="0"/>
              <a:t> نفس الخطوات لحت نستدعي ال </a:t>
            </a:r>
            <a:r>
              <a:rPr lang="en-US" dirty="0"/>
              <a:t>function </a:t>
            </a:r>
            <a:r>
              <a:rPr lang="ar-SA" dirty="0"/>
              <a:t> يلي </a:t>
            </a:r>
            <a:r>
              <a:rPr lang="ar-SA" dirty="0" err="1"/>
              <a:t>بيقوم</a:t>
            </a:r>
            <a:r>
              <a:rPr lang="ar-SA" dirty="0"/>
              <a:t> باستدعاء </a:t>
            </a:r>
            <a:r>
              <a:rPr lang="en-US" dirty="0"/>
              <a:t>bedrock </a:t>
            </a:r>
            <a:r>
              <a:rPr lang="en-US" dirty="0" err="1"/>
              <a:t>llm</a:t>
            </a:r>
            <a:r>
              <a:rPr lang="ar-SA" dirty="0"/>
              <a:t> ليجاوب على سؤال المستخدم </a:t>
            </a:r>
          </a:p>
          <a:p>
            <a:pPr marL="0" algn="r" defTabSz="914400" rtl="1" eaLnBrk="1" latinLnBrk="0" hangingPunct="1"/>
            <a:r>
              <a:rPr lang="ar-SA" dirty="0"/>
              <a:t>وبعدها المرحلة التالية كمان </a:t>
            </a:r>
            <a:r>
              <a:rPr lang="ar-SA" dirty="0" err="1"/>
              <a:t>بنستدعي</a:t>
            </a:r>
            <a:r>
              <a:rPr lang="ar-SA" dirty="0"/>
              <a:t> </a:t>
            </a:r>
            <a:r>
              <a:rPr lang="en-US" dirty="0"/>
              <a:t>lambda function</a:t>
            </a:r>
            <a:r>
              <a:rPr lang="ar-SA" dirty="0"/>
              <a:t> ليحول جواب السؤال إلى ملف صوتي </a:t>
            </a:r>
          </a:p>
          <a:p>
            <a:pPr marL="0" algn="r" defTabSz="914400" rtl="1" eaLnBrk="1" latinLnBrk="0" hangingPunct="1"/>
            <a:r>
              <a:rPr lang="ar-SA" dirty="0"/>
              <a:t>بعد </a:t>
            </a:r>
            <a:r>
              <a:rPr lang="ar-SA" dirty="0" err="1"/>
              <a:t>ماخلنا</a:t>
            </a:r>
            <a:r>
              <a:rPr lang="ar-SA" dirty="0"/>
              <a:t> </a:t>
            </a:r>
            <a:r>
              <a:rPr lang="ar-SA" dirty="0" err="1"/>
              <a:t>بننقر</a:t>
            </a:r>
            <a:r>
              <a:rPr lang="ar-SA" dirty="0"/>
              <a:t> على زر </a:t>
            </a:r>
            <a:r>
              <a:rPr lang="en-US" dirty="0"/>
              <a:t>create </a:t>
            </a:r>
            <a:r>
              <a:rPr lang="ar-SA" dirty="0"/>
              <a:t> رح </a:t>
            </a:r>
            <a:r>
              <a:rPr lang="ar-SA" dirty="0" err="1"/>
              <a:t>يطلعلنا</a:t>
            </a:r>
            <a:r>
              <a:rPr lang="ar-SA" dirty="0"/>
              <a:t> رسالة التأكيد التالية يلي بتطلب منها الموافقة او التأكيد على </a:t>
            </a:r>
            <a:r>
              <a:rPr lang="ar-SA" dirty="0" err="1"/>
              <a:t>الصلايحات</a:t>
            </a:r>
            <a:r>
              <a:rPr lang="ar-SA" dirty="0"/>
              <a:t> يلي رح يتم منحها ومن ضمنها السماح باستدعاء </a:t>
            </a:r>
            <a:r>
              <a:rPr lang="en-US" dirty="0" err="1"/>
              <a:t>lamba</a:t>
            </a:r>
            <a:r>
              <a:rPr lang="en-US" dirty="0"/>
              <a:t> functions</a:t>
            </a:r>
            <a:r>
              <a:rPr lang="ar-SA" dirty="0"/>
              <a:t> الموجودين ضمن ال </a:t>
            </a:r>
            <a:r>
              <a:rPr lang="en-US" dirty="0"/>
              <a:t>state machine </a:t>
            </a:r>
            <a:r>
              <a:rPr lang="ar-SA" dirty="0"/>
              <a:t> </a:t>
            </a:r>
            <a:r>
              <a:rPr lang="ar-SA" dirty="0" err="1"/>
              <a:t>بننقر</a:t>
            </a:r>
            <a:r>
              <a:rPr lang="ar-SA" dirty="0"/>
              <a:t> على زر </a:t>
            </a:r>
            <a:r>
              <a:rPr lang="en-US" dirty="0"/>
              <a:t>confirm</a:t>
            </a:r>
            <a:r>
              <a:rPr lang="ar-SA" dirty="0"/>
              <a:t> </a:t>
            </a:r>
            <a:r>
              <a:rPr lang="ar-SA" dirty="0" err="1"/>
              <a:t>لحتى</a:t>
            </a:r>
            <a:r>
              <a:rPr lang="ar-SA" dirty="0"/>
              <a:t> يتم بناء ال </a:t>
            </a:r>
            <a:r>
              <a:rPr lang="en-US" dirty="0"/>
              <a:t>workflow </a:t>
            </a:r>
            <a:r>
              <a:rPr lang="ar-SA" dirty="0"/>
              <a:t> بنجاح.</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68</a:t>
            </a:fld>
            <a:endParaRPr lang="en-US"/>
          </a:p>
        </p:txBody>
      </p:sp>
    </p:spTree>
    <p:extLst>
      <p:ext uri="{BB962C8B-B14F-4D97-AF65-F5344CB8AC3E}">
        <p14:creationId xmlns:p14="http://schemas.microsoft.com/office/powerpoint/2010/main" val="178121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69</a:t>
            </a:fld>
            <a:endParaRPr lang="en-US"/>
          </a:p>
        </p:txBody>
      </p:sp>
    </p:spTree>
    <p:extLst>
      <p:ext uri="{BB962C8B-B14F-4D97-AF65-F5344CB8AC3E}">
        <p14:creationId xmlns:p14="http://schemas.microsoft.com/office/powerpoint/2010/main" val="4292291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رح ننفذ مراحل المشروع بالترتيب العكسي التالي: </a:t>
            </a:r>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رح نبدأ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بانشاء</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s3</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يلي رح نزن الملفات ضمنه </a:t>
            </a: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بعدها رح ننشأ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Audio to text lambda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funciton</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ومن ثم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invoke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llm</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 Lambda function</a:t>
            </a: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وبعدها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text to audio lambda function</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وهيك بتكون مراحل ال</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step function </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كلها صارت جاهزة عنا, لهيك نعرف بعدها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state machine</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لحتى</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نجمع المراحل ضمن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step function</a:t>
            </a:r>
            <a:endParaRPr lang="ar-SA"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بعدها, رح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ننشا</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lambda function</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يلي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بيقوم</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بتشغيل ال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step function</a:t>
            </a:r>
            <a:endParaRPr lang="ar-SA"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ومن ثم رح ننشأ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API Gateway request</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يلي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بيقوم</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بارسال</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الطلب إلى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lambda</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المسؤولة عن تشغيل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step function</a:t>
            </a:r>
            <a:endParaRPr lang="ar-SA" dirty="0">
              <a:solidFill>
                <a:srgbClr val="0090A0"/>
              </a:solidFill>
              <a:latin typeface="Tahoma" panose="020B0604030504040204" pitchFamily="34" charset="0"/>
              <a:ea typeface="Tahoma" panose="020B0604030504040204" pitchFamily="34" charset="0"/>
              <a:cs typeface="Tahoma" panose="020B0604030504040204" pitchFamily="34" charset="0"/>
            </a:endParaRP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واخر شي, رح نكتب الكود, يلي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بيقوم</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بتسجيل صوتي لسؤال المستخدم ومن ثم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بيخزنه</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ضمن </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s3</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وبعدها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بيرسل</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0090A0"/>
                </a:solidFill>
                <a:latin typeface="Tahoma" panose="020B0604030504040204" pitchFamily="34" charset="0"/>
                <a:ea typeface="Tahoma" panose="020B0604030504040204" pitchFamily="34" charset="0"/>
                <a:cs typeface="Tahoma" panose="020B0604030504040204" pitchFamily="34" charset="0"/>
              </a:rPr>
              <a:t>api</a:t>
            </a:r>
            <a:r>
              <a:rPr lang="en-US" dirty="0">
                <a:solidFill>
                  <a:srgbClr val="0090A0"/>
                </a:solidFill>
                <a:latin typeface="Tahoma" panose="020B0604030504040204" pitchFamily="34" charset="0"/>
                <a:ea typeface="Tahoma" panose="020B0604030504040204" pitchFamily="34" charset="0"/>
                <a:cs typeface="Tahoma" panose="020B0604030504040204" pitchFamily="34" charset="0"/>
              </a:rPr>
              <a:t> gateway request</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a:t>
            </a:r>
            <a:r>
              <a:rPr lang="ar-SA" dirty="0" err="1">
                <a:solidFill>
                  <a:srgbClr val="0090A0"/>
                </a:solidFill>
                <a:latin typeface="Tahoma" panose="020B0604030504040204" pitchFamily="34" charset="0"/>
                <a:ea typeface="Tahoma" panose="020B0604030504040204" pitchFamily="34" charset="0"/>
                <a:cs typeface="Tahoma" panose="020B0604030504040204" pitchFamily="34" charset="0"/>
              </a:rPr>
              <a:t>لحتى</a:t>
            </a:r>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 ترجع الجواب </a:t>
            </a:r>
          </a:p>
          <a:p>
            <a:pPr marL="0" algn="r" defTabSz="914400" rtl="1" eaLnBrk="1" latinLnBrk="0" hangingPunct="1"/>
            <a:r>
              <a:rPr lang="ar-SA" dirty="0">
                <a:solidFill>
                  <a:srgbClr val="0090A0"/>
                </a:solidFill>
                <a:latin typeface="Tahoma" panose="020B0604030504040204" pitchFamily="34" charset="0"/>
                <a:ea typeface="Tahoma" panose="020B0604030504040204" pitchFamily="34" charset="0"/>
                <a:cs typeface="Tahoma" panose="020B0604030504040204" pitchFamily="34" charset="0"/>
              </a:rPr>
              <a:t>بسم الله رح نبدأ نكتب الكود مع بعض </a:t>
            </a:r>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407898B0-05B0-A746-B651-8702A874EB7E}" type="slidenum">
              <a:rPr lang="en-US" smtClean="0"/>
              <a:t>7</a:t>
            </a:fld>
            <a:endParaRPr lang="en-US"/>
          </a:p>
        </p:txBody>
      </p:sp>
    </p:spTree>
    <p:extLst>
      <p:ext uri="{BB962C8B-B14F-4D97-AF65-F5344CB8AC3E}">
        <p14:creationId xmlns:p14="http://schemas.microsoft.com/office/powerpoint/2010/main" val="383645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70</a:t>
            </a:fld>
            <a:endParaRPr lang="en-US"/>
          </a:p>
        </p:txBody>
      </p:sp>
    </p:spTree>
    <p:extLst>
      <p:ext uri="{BB962C8B-B14F-4D97-AF65-F5344CB8AC3E}">
        <p14:creationId xmlns:p14="http://schemas.microsoft.com/office/powerpoint/2010/main" val="4293360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71</a:t>
            </a:fld>
            <a:endParaRPr lang="en-US"/>
          </a:p>
        </p:txBody>
      </p:sp>
    </p:spTree>
    <p:extLst>
      <p:ext uri="{BB962C8B-B14F-4D97-AF65-F5344CB8AC3E}">
        <p14:creationId xmlns:p14="http://schemas.microsoft.com/office/powerpoint/2010/main" val="951727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72</a:t>
            </a:fld>
            <a:endParaRPr lang="en-US"/>
          </a:p>
        </p:txBody>
      </p:sp>
    </p:spTree>
    <p:extLst>
      <p:ext uri="{BB962C8B-B14F-4D97-AF65-F5344CB8AC3E}">
        <p14:creationId xmlns:p14="http://schemas.microsoft.com/office/powerpoint/2010/main" val="2699696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73</a:t>
            </a:fld>
            <a:endParaRPr lang="en-US"/>
          </a:p>
        </p:txBody>
      </p:sp>
    </p:spTree>
    <p:extLst>
      <p:ext uri="{BB962C8B-B14F-4D97-AF65-F5344CB8AC3E}">
        <p14:creationId xmlns:p14="http://schemas.microsoft.com/office/powerpoint/2010/main" val="1517341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رح نختار ال </a:t>
            </a:r>
            <a:r>
              <a:rPr lang="en-US" dirty="0"/>
              <a:t>state machine</a:t>
            </a:r>
            <a:r>
              <a:rPr lang="ar-SA" dirty="0"/>
              <a:t> لننتقل لصفحة التفاصيل </a:t>
            </a:r>
            <a:endParaRPr lang="en-US" dirty="0"/>
          </a:p>
          <a:p>
            <a:pPr marL="0" algn="r" defTabSz="914400" rtl="1" eaLnBrk="1" latinLnBrk="0" hangingPunct="1"/>
            <a:r>
              <a:rPr lang="ar-SA" dirty="0"/>
              <a:t> تحت تبويب </a:t>
            </a:r>
            <a:r>
              <a:rPr lang="en-US" dirty="0"/>
              <a:t>executions</a:t>
            </a:r>
            <a:r>
              <a:rPr lang="ar-SA" dirty="0"/>
              <a:t> رح تطلع عنا لستة بكل المرات يلي نفذت فيها ال </a:t>
            </a:r>
            <a:r>
              <a:rPr lang="en-US" dirty="0"/>
              <a:t>step function</a:t>
            </a:r>
            <a:r>
              <a:rPr lang="ar-SA" dirty="0"/>
              <a:t> اذا </a:t>
            </a:r>
            <a:r>
              <a:rPr lang="ar-SA" dirty="0" err="1"/>
              <a:t>بتنقروا</a:t>
            </a:r>
            <a:r>
              <a:rPr lang="ar-SA" dirty="0"/>
              <a:t> على وحدة منها رح ننتقل لصفحة فيها تفاصيل التنفيذ</a:t>
            </a:r>
            <a:endParaRPr lang="en-US" dirty="0"/>
          </a:p>
          <a:p>
            <a:pPr marL="0" algn="r" defTabSz="914400" rtl="1" eaLnBrk="1" latinLnBrk="0" hangingPunct="1"/>
            <a:r>
              <a:rPr lang="ar-SA" dirty="0"/>
              <a:t>مثلا هون اذا </a:t>
            </a:r>
            <a:r>
              <a:rPr lang="ar-SA" dirty="0" err="1"/>
              <a:t>بتنقروا</a:t>
            </a:r>
            <a:r>
              <a:rPr lang="ar-SA" dirty="0"/>
              <a:t> على أي مرحلة, على اليمين رح يطلع كل التفاصيل المتعلقة فيها من دخل وخرج وحتى رسائل الخطأ </a:t>
            </a:r>
            <a:endParaRPr lang="en-US" dirty="0"/>
          </a:p>
          <a:p>
            <a:pPr marL="0" algn="r" defTabSz="914400" rtl="1" eaLnBrk="1" latinLnBrk="0" hangingPunct="1"/>
            <a:r>
              <a:rPr lang="ar-SA" dirty="0" err="1"/>
              <a:t>بنرجع</a:t>
            </a:r>
            <a:r>
              <a:rPr lang="ar-SA" dirty="0"/>
              <a:t> على الصفحة الأساسية, هون في شغلة مهمة </a:t>
            </a:r>
            <a:r>
              <a:rPr lang="ar-SA" dirty="0" err="1"/>
              <a:t>حابة</a:t>
            </a:r>
            <a:r>
              <a:rPr lang="ar-SA" dirty="0"/>
              <a:t> نبهكم عليها </a:t>
            </a:r>
            <a:r>
              <a:rPr lang="ar-SA" dirty="0" err="1"/>
              <a:t>بتتعلق</a:t>
            </a:r>
            <a:r>
              <a:rPr lang="ar-SA" dirty="0"/>
              <a:t> بالصلاحيات يلي منحناها, اذا </a:t>
            </a:r>
            <a:r>
              <a:rPr lang="ar-SA" dirty="0" err="1"/>
              <a:t>بتتضغطوا</a:t>
            </a:r>
            <a:r>
              <a:rPr lang="ar-SA" dirty="0"/>
              <a:t> على </a:t>
            </a:r>
            <a:r>
              <a:rPr lang="en-US" dirty="0" err="1"/>
              <a:t>iam</a:t>
            </a:r>
            <a:r>
              <a:rPr lang="en-US" dirty="0"/>
              <a:t> role</a:t>
            </a:r>
            <a:r>
              <a:rPr lang="ar-SA" dirty="0"/>
              <a:t> </a:t>
            </a:r>
            <a:r>
              <a:rPr lang="ar-SA" dirty="0" err="1"/>
              <a:t>بننتقل</a:t>
            </a:r>
            <a:r>
              <a:rPr lang="ar-SA" dirty="0"/>
              <a:t> لصفحة </a:t>
            </a:r>
            <a:r>
              <a:rPr lang="ar-SA" dirty="0" err="1"/>
              <a:t>بتحوي</a:t>
            </a:r>
            <a:r>
              <a:rPr lang="ar-SA" dirty="0"/>
              <a:t> تفاصيل عن ال </a:t>
            </a:r>
            <a:r>
              <a:rPr lang="en-US" dirty="0"/>
              <a:t>role</a:t>
            </a:r>
          </a:p>
          <a:p>
            <a:pPr marL="0" algn="r" defTabSz="914400" rtl="1" eaLnBrk="1" latinLnBrk="0" hangingPunct="1"/>
            <a:r>
              <a:rPr lang="ar-SA" dirty="0"/>
              <a:t>لاحظوا كيف ضمن </a:t>
            </a:r>
            <a:r>
              <a:rPr lang="en-US" dirty="0"/>
              <a:t>lambda invoke policy</a:t>
            </a:r>
            <a:r>
              <a:rPr lang="ar-SA" dirty="0"/>
              <a:t> في عنا صلاحية </a:t>
            </a:r>
            <a:r>
              <a:rPr lang="en-US" dirty="0"/>
              <a:t>allow, </a:t>
            </a:r>
            <a:r>
              <a:rPr lang="en-US" dirty="0" err="1"/>
              <a:t>lamba:InvokeFUnction</a:t>
            </a:r>
            <a:r>
              <a:rPr lang="ar-SA" dirty="0"/>
              <a:t> لكل واحد من ال </a:t>
            </a:r>
            <a:r>
              <a:rPr lang="en-US" dirty="0"/>
              <a:t>functions</a:t>
            </a:r>
            <a:r>
              <a:rPr lang="ar-SA" dirty="0"/>
              <a:t> يلي عم يتم استدعائهم ضمن ال </a:t>
            </a:r>
            <a:r>
              <a:rPr lang="en-US" dirty="0"/>
              <a:t>workflow</a:t>
            </a:r>
            <a:r>
              <a:rPr lang="ar-SA" dirty="0"/>
              <a:t> لهيك مهم جدا اذا لاحقا </a:t>
            </a:r>
            <a:r>
              <a:rPr lang="ar-SA" dirty="0" err="1"/>
              <a:t>عدلتوا</a:t>
            </a:r>
            <a:r>
              <a:rPr lang="ar-SA" dirty="0"/>
              <a:t> ال </a:t>
            </a:r>
            <a:r>
              <a:rPr lang="en-US" dirty="0"/>
              <a:t>step function</a:t>
            </a:r>
            <a:r>
              <a:rPr lang="ar-SA" dirty="0"/>
              <a:t> انو </a:t>
            </a:r>
            <a:r>
              <a:rPr lang="ar-SA" dirty="0" err="1"/>
              <a:t>تتاكدوا</a:t>
            </a:r>
            <a:r>
              <a:rPr lang="ar-SA" dirty="0"/>
              <a:t> انو صلاحيات تنفيذه موجودة ضمن ال </a:t>
            </a:r>
            <a:r>
              <a:rPr lang="en-US" dirty="0"/>
              <a:t>role</a:t>
            </a:r>
            <a:r>
              <a:rPr lang="ar-SA" dirty="0"/>
              <a:t> واذا مالها موجودة, ببساطة </a:t>
            </a:r>
            <a:r>
              <a:rPr lang="ar-SA" dirty="0" err="1"/>
              <a:t>انتوا</a:t>
            </a:r>
            <a:r>
              <a:rPr lang="ar-SA" dirty="0"/>
              <a:t> ضيفوها.</a:t>
            </a:r>
            <a:endParaRPr lang="en-US" dirty="0"/>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74</a:t>
            </a:fld>
            <a:endParaRPr lang="en-US"/>
          </a:p>
        </p:txBody>
      </p:sp>
    </p:spTree>
    <p:extLst>
      <p:ext uri="{BB962C8B-B14F-4D97-AF65-F5344CB8AC3E}">
        <p14:creationId xmlns:p14="http://schemas.microsoft.com/office/powerpoint/2010/main" val="1082972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75</a:t>
            </a:fld>
            <a:endParaRPr lang="en-US"/>
          </a:p>
        </p:txBody>
      </p:sp>
    </p:spTree>
    <p:extLst>
      <p:ext uri="{BB962C8B-B14F-4D97-AF65-F5344CB8AC3E}">
        <p14:creationId xmlns:p14="http://schemas.microsoft.com/office/powerpoint/2010/main" val="26936317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76</a:t>
            </a:fld>
            <a:endParaRPr lang="en-US"/>
          </a:p>
        </p:txBody>
      </p:sp>
    </p:spTree>
    <p:extLst>
      <p:ext uri="{BB962C8B-B14F-4D97-AF65-F5344CB8AC3E}">
        <p14:creationId xmlns:p14="http://schemas.microsoft.com/office/powerpoint/2010/main" val="26715345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اذا </a:t>
            </a:r>
            <a:r>
              <a:rPr lang="ar-SA" dirty="0" err="1"/>
              <a:t>بترجعوا</a:t>
            </a:r>
            <a:r>
              <a:rPr lang="ar-SA" dirty="0"/>
              <a:t> للمخطط المخطط الأساسي يلي </a:t>
            </a:r>
            <a:r>
              <a:rPr lang="ar-SA" dirty="0" err="1"/>
              <a:t>حطيناه</a:t>
            </a:r>
            <a:r>
              <a:rPr lang="ar-SA" dirty="0"/>
              <a:t>, </a:t>
            </a:r>
            <a:r>
              <a:rPr lang="ar-SA" dirty="0" err="1"/>
              <a:t>بتلاقوا</a:t>
            </a:r>
            <a:r>
              <a:rPr lang="ar-SA" dirty="0"/>
              <a:t> انوا </a:t>
            </a:r>
            <a:r>
              <a:rPr lang="en-US" dirty="0" err="1"/>
              <a:t>api</a:t>
            </a:r>
            <a:r>
              <a:rPr lang="en-US" dirty="0"/>
              <a:t> gateway</a:t>
            </a:r>
            <a:r>
              <a:rPr lang="ar-SA" dirty="0"/>
              <a:t> رح تستدعي </a:t>
            </a:r>
            <a:r>
              <a:rPr lang="en-US" dirty="0"/>
              <a:t>lambda function</a:t>
            </a:r>
            <a:r>
              <a:rPr lang="ar-SA" dirty="0"/>
              <a:t> يلي </a:t>
            </a:r>
            <a:r>
              <a:rPr lang="ar-SA" dirty="0" err="1"/>
              <a:t>بيقوم</a:t>
            </a:r>
            <a:r>
              <a:rPr lang="ar-SA" dirty="0"/>
              <a:t> بتشغيل </a:t>
            </a:r>
            <a:r>
              <a:rPr lang="en-US" dirty="0"/>
              <a:t>step function</a:t>
            </a:r>
            <a:r>
              <a:rPr lang="ar-SA" dirty="0"/>
              <a:t> وهدا ال </a:t>
            </a:r>
            <a:r>
              <a:rPr lang="en-US" dirty="0"/>
              <a:t>function</a:t>
            </a:r>
            <a:r>
              <a:rPr lang="ar-SA" dirty="0"/>
              <a:t> يلي </a:t>
            </a:r>
            <a:r>
              <a:rPr lang="ar-SA" dirty="0" err="1"/>
              <a:t>هلأ</a:t>
            </a:r>
            <a:r>
              <a:rPr lang="ar-SA" dirty="0"/>
              <a:t> رح نشتغله </a:t>
            </a:r>
            <a:r>
              <a:rPr lang="ar-SA" dirty="0" err="1"/>
              <a:t>هلأ</a:t>
            </a:r>
            <a:r>
              <a:rPr lang="ar-SA" dirty="0"/>
              <a:t> سوا مع بعض </a:t>
            </a:r>
            <a:endParaRPr lang="en-US" dirty="0"/>
          </a:p>
          <a:p>
            <a:pPr marL="0" algn="r" defTabSz="914400" rtl="1" eaLnBrk="1" latinLnBrk="0" hangingPunct="1"/>
            <a:r>
              <a:rPr lang="ar-SA" dirty="0"/>
              <a:t>من </a:t>
            </a:r>
            <a:r>
              <a:rPr lang="en-US" dirty="0"/>
              <a:t>lambda dashboard </a:t>
            </a:r>
            <a:r>
              <a:rPr lang="ar-SA" dirty="0"/>
              <a:t> </a:t>
            </a:r>
            <a:r>
              <a:rPr lang="ar-SA" dirty="0" err="1"/>
              <a:t>بننقر</a:t>
            </a:r>
            <a:r>
              <a:rPr lang="ar-SA" dirty="0"/>
              <a:t> على </a:t>
            </a:r>
            <a:r>
              <a:rPr lang="en-US" dirty="0"/>
              <a:t>create function</a:t>
            </a:r>
            <a:r>
              <a:rPr lang="ar-SA" dirty="0"/>
              <a:t> رح سمي ال </a:t>
            </a:r>
            <a:r>
              <a:rPr lang="en-US" dirty="0"/>
              <a:t>function </a:t>
            </a:r>
          </a:p>
          <a:p>
            <a:pPr marL="0" algn="r" defTabSz="914400" rtl="1" eaLnBrk="1" latinLnBrk="0" hangingPunct="1"/>
            <a:r>
              <a:rPr lang="en-US" dirty="0"/>
              <a:t>start step function </a:t>
            </a:r>
            <a:r>
              <a:rPr lang="en-US" dirty="0" err="1"/>
              <a:t>executoin</a:t>
            </a:r>
            <a:endParaRPr lang="en-US" dirty="0"/>
          </a:p>
          <a:p>
            <a:pPr marL="0" algn="r" defTabSz="914400" rtl="1" eaLnBrk="1" latinLnBrk="0" hangingPunct="1"/>
            <a:r>
              <a:rPr lang="ar-SA" dirty="0"/>
              <a:t>ضمن </a:t>
            </a:r>
            <a:r>
              <a:rPr lang="en-US" dirty="0"/>
              <a:t>runtime</a:t>
            </a:r>
            <a:r>
              <a:rPr lang="ar-SA" dirty="0"/>
              <a:t> رح اختار </a:t>
            </a:r>
            <a:r>
              <a:rPr lang="en-US" dirty="0"/>
              <a:t>python 3.10</a:t>
            </a:r>
            <a:endParaRPr lang="ar-SA" dirty="0"/>
          </a:p>
          <a:p>
            <a:pPr marL="0" algn="r" defTabSz="914400" rtl="1" eaLnBrk="1" latinLnBrk="0" hangingPunct="1"/>
            <a:r>
              <a:rPr lang="ar-SA" dirty="0"/>
              <a:t>وبعدين ننقر على زر </a:t>
            </a:r>
            <a:r>
              <a:rPr lang="en-US" dirty="0"/>
              <a:t>create function</a:t>
            </a:r>
            <a:r>
              <a:rPr lang="ar-SA" dirty="0"/>
              <a:t> </a:t>
            </a:r>
            <a:r>
              <a:rPr lang="ar-SA" dirty="0" err="1"/>
              <a:t>لحتى</a:t>
            </a:r>
            <a:r>
              <a:rPr lang="ar-SA" dirty="0"/>
              <a:t> يتم انشاءه بنجاح </a:t>
            </a:r>
            <a:endParaRPr lang="en-US" dirty="0"/>
          </a:p>
          <a:p>
            <a:pPr marL="0" algn="r" defTabSz="914400" rtl="1" eaLnBrk="1" latinLnBrk="0" hangingPunct="1"/>
            <a:r>
              <a:rPr lang="ar-SA" dirty="0"/>
              <a:t>وبما انو هدا ال </a:t>
            </a:r>
            <a:r>
              <a:rPr lang="en-US" dirty="0"/>
              <a:t>function</a:t>
            </a:r>
            <a:r>
              <a:rPr lang="ar-SA" dirty="0"/>
              <a:t> وظيفته انو يبدأ تشغيل ال </a:t>
            </a:r>
            <a:r>
              <a:rPr lang="en-US" dirty="0"/>
              <a:t>step function</a:t>
            </a:r>
            <a:r>
              <a:rPr lang="ar-SA" dirty="0"/>
              <a:t> لهيك نحن بحاجة لانو نعطيه </a:t>
            </a:r>
            <a:r>
              <a:rPr lang="ar-SA" dirty="0" err="1"/>
              <a:t>هالصلاحية</a:t>
            </a:r>
            <a:r>
              <a:rPr lang="ar-SA" dirty="0"/>
              <a:t> </a:t>
            </a:r>
          </a:p>
          <a:p>
            <a:pPr marL="0" algn="r" defTabSz="914400" rtl="1" eaLnBrk="1" latinLnBrk="0" hangingPunct="1"/>
            <a:r>
              <a:rPr lang="ar-SA" dirty="0" err="1"/>
              <a:t>بنروح</a:t>
            </a:r>
            <a:r>
              <a:rPr lang="ar-SA" dirty="0"/>
              <a:t> على تبويب </a:t>
            </a:r>
            <a:r>
              <a:rPr lang="en-US" dirty="0" err="1"/>
              <a:t>configuraiton</a:t>
            </a:r>
            <a:r>
              <a:rPr lang="ar-SA" dirty="0"/>
              <a:t> وبعدين </a:t>
            </a:r>
            <a:r>
              <a:rPr lang="ar-SA" dirty="0" err="1"/>
              <a:t>بننقر</a:t>
            </a:r>
            <a:r>
              <a:rPr lang="ar-SA" dirty="0"/>
              <a:t> على </a:t>
            </a:r>
            <a:r>
              <a:rPr lang="en-US" dirty="0"/>
              <a:t>permissions</a:t>
            </a:r>
            <a:r>
              <a:rPr lang="ar-SA" dirty="0"/>
              <a:t> </a:t>
            </a:r>
            <a:endParaRPr lang="en-US" dirty="0"/>
          </a:p>
          <a:p>
            <a:pPr marL="0" algn="r" defTabSz="914400" rtl="1" eaLnBrk="1" latinLnBrk="0" hangingPunct="1"/>
            <a:r>
              <a:rPr lang="ar-SA" dirty="0"/>
              <a:t>تحت قسم </a:t>
            </a:r>
            <a:r>
              <a:rPr lang="en-US" dirty="0"/>
              <a:t>execution role</a:t>
            </a:r>
            <a:r>
              <a:rPr lang="ar-SA" dirty="0"/>
              <a:t> </a:t>
            </a:r>
            <a:r>
              <a:rPr lang="ar-SA" dirty="0" err="1"/>
              <a:t>بننقر</a:t>
            </a:r>
            <a:r>
              <a:rPr lang="ar-SA" dirty="0"/>
              <a:t> على</a:t>
            </a:r>
            <a:r>
              <a:rPr lang="en-US" dirty="0"/>
              <a:t> role name</a:t>
            </a:r>
            <a:r>
              <a:rPr lang="ar-SA" dirty="0"/>
              <a:t> </a:t>
            </a:r>
            <a:r>
              <a:rPr lang="ar-SA" dirty="0" err="1"/>
              <a:t>لحتى</a:t>
            </a:r>
            <a:r>
              <a:rPr lang="ar-SA" dirty="0"/>
              <a:t> ننتقل لصفحة </a:t>
            </a:r>
            <a:r>
              <a:rPr lang="en-US" dirty="0" err="1"/>
              <a:t>iam</a:t>
            </a:r>
            <a:endParaRPr lang="ar-SA" dirty="0"/>
          </a:p>
          <a:p>
            <a:pPr marL="0" algn="r" defTabSz="914400" rtl="1" eaLnBrk="1" latinLnBrk="0" hangingPunct="1"/>
            <a:r>
              <a:rPr lang="ar-SA" dirty="0"/>
              <a:t>وهون ضفت صلاحية </a:t>
            </a:r>
            <a:r>
              <a:rPr lang="ar-SA" dirty="0" err="1"/>
              <a:t>بتسمح</a:t>
            </a:r>
            <a:r>
              <a:rPr lang="ar-SA" dirty="0"/>
              <a:t> ب </a:t>
            </a:r>
            <a:r>
              <a:rPr lang="en-US" dirty="0" err="1"/>
              <a:t>states:start</a:t>
            </a:r>
            <a:r>
              <a:rPr lang="en-US" dirty="0"/>
              <a:t> execution</a:t>
            </a:r>
            <a:r>
              <a:rPr lang="ar-SA" dirty="0"/>
              <a:t> </a:t>
            </a:r>
            <a:r>
              <a:rPr lang="ar-SA" dirty="0" err="1"/>
              <a:t>لل</a:t>
            </a:r>
            <a:r>
              <a:rPr lang="ar-SA" dirty="0"/>
              <a:t> </a:t>
            </a:r>
            <a:r>
              <a:rPr lang="en-US" dirty="0"/>
              <a:t>resource</a:t>
            </a:r>
            <a:r>
              <a:rPr lang="ar-SA" dirty="0"/>
              <a:t> المحدد , وهون مررت ال </a:t>
            </a:r>
            <a:r>
              <a:rPr lang="en-US" dirty="0"/>
              <a:t>state machine </a:t>
            </a:r>
            <a:r>
              <a:rPr lang="en-US" dirty="0" err="1"/>
              <a:t>arn</a:t>
            </a:r>
            <a:endParaRPr lang="en-US" dirty="0"/>
          </a:p>
          <a:p>
            <a:pPr marL="0" algn="r" defTabSz="914400" rtl="1" eaLnBrk="1" latinLnBrk="0" hangingPunct="1"/>
            <a:r>
              <a:rPr lang="ar-SA" dirty="0" err="1"/>
              <a:t>هلأ</a:t>
            </a:r>
            <a:r>
              <a:rPr lang="ar-SA" dirty="0"/>
              <a:t> في خطوة مهمة أيضا لازم نساويها الا وهي تعديل </a:t>
            </a:r>
            <a:r>
              <a:rPr lang="en-US" dirty="0"/>
              <a:t>lambda timeout</a:t>
            </a:r>
            <a:endParaRPr lang="ar-SA" dirty="0"/>
          </a:p>
          <a:p>
            <a:pPr marL="0" algn="r" defTabSz="914400" rtl="1" eaLnBrk="1" latinLnBrk="0" hangingPunct="1"/>
            <a:r>
              <a:rPr lang="ar-SA" dirty="0" err="1"/>
              <a:t>بنروح</a:t>
            </a:r>
            <a:r>
              <a:rPr lang="ar-SA" dirty="0"/>
              <a:t> على </a:t>
            </a:r>
            <a:r>
              <a:rPr lang="en-US" dirty="0"/>
              <a:t>configuration tap</a:t>
            </a:r>
            <a:r>
              <a:rPr lang="ar-SA" dirty="0"/>
              <a:t> </a:t>
            </a:r>
            <a:r>
              <a:rPr lang="ar-SA" dirty="0" err="1"/>
              <a:t>وبنختار</a:t>
            </a:r>
            <a:r>
              <a:rPr lang="ar-SA" dirty="0"/>
              <a:t> </a:t>
            </a:r>
            <a:r>
              <a:rPr lang="en-US" dirty="0"/>
              <a:t>general configuration </a:t>
            </a:r>
            <a:r>
              <a:rPr lang="ar-SA" dirty="0"/>
              <a:t> </a:t>
            </a:r>
            <a:r>
              <a:rPr lang="ar-SA" dirty="0" err="1"/>
              <a:t>بنعدل</a:t>
            </a:r>
            <a:r>
              <a:rPr lang="ar-SA" dirty="0"/>
              <a:t> القيمة الافتراضية لقيمة بالحد الادنى تساوي مجموع ال </a:t>
            </a:r>
            <a:r>
              <a:rPr lang="en-US" dirty="0"/>
              <a:t>timeout </a:t>
            </a:r>
            <a:r>
              <a:rPr lang="ar-SA" dirty="0"/>
              <a:t> لكل </a:t>
            </a:r>
            <a:r>
              <a:rPr lang="en-US" dirty="0"/>
              <a:t>lambda functions</a:t>
            </a:r>
            <a:r>
              <a:rPr lang="ar-SA" dirty="0"/>
              <a:t> الموجودين ضمن ال </a:t>
            </a:r>
            <a:r>
              <a:rPr lang="en-US" dirty="0"/>
              <a:t>step function</a:t>
            </a:r>
            <a:endParaRPr lang="ar-SA" dirty="0"/>
          </a:p>
          <a:p>
            <a:pPr marL="0" algn="r" defTabSz="914400" rtl="1" eaLnBrk="1" latinLnBrk="0" hangingPunct="1"/>
            <a:r>
              <a:rPr lang="ar-SA" dirty="0" err="1"/>
              <a:t>وبتنقرا</a:t>
            </a:r>
            <a:r>
              <a:rPr lang="ar-SA" dirty="0"/>
              <a:t> بعدها عل زر </a:t>
            </a:r>
            <a:r>
              <a:rPr lang="en-US" dirty="0"/>
              <a:t>save </a:t>
            </a:r>
            <a:r>
              <a:rPr lang="ar-SA" dirty="0"/>
              <a:t> ليتم حفظ التعديل</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وهيك صار ال</a:t>
            </a:r>
            <a:r>
              <a:rPr lang="en-US" dirty="0"/>
              <a:t>function </a:t>
            </a:r>
            <a:r>
              <a:rPr lang="ar-SA" dirty="0"/>
              <a:t> جاهز, </a:t>
            </a:r>
            <a:r>
              <a:rPr lang="ar-SA" dirty="0" err="1"/>
              <a:t>بامكانكم</a:t>
            </a:r>
            <a:r>
              <a:rPr lang="ar-SA" dirty="0"/>
              <a:t> اختباره عن طريق تبويب </a:t>
            </a:r>
            <a:r>
              <a:rPr lang="en-US" dirty="0"/>
              <a:t>test</a:t>
            </a:r>
            <a:r>
              <a:rPr lang="ar-SA" dirty="0"/>
              <a:t> لازم تنشأوا </a:t>
            </a:r>
            <a:r>
              <a:rPr lang="en-US" dirty="0"/>
              <a:t>test event</a:t>
            </a:r>
            <a:r>
              <a:rPr lang="ar-SA" dirty="0"/>
              <a:t> </a:t>
            </a:r>
            <a:r>
              <a:rPr lang="ar-SA" dirty="0" err="1"/>
              <a:t>بيحوي</a:t>
            </a:r>
            <a:r>
              <a:rPr lang="ar-SA" dirty="0"/>
              <a:t> على المفتاحين التاليين </a:t>
            </a:r>
            <a:r>
              <a:rPr lang="en-US" dirty="0"/>
              <a:t>key and bucket </a:t>
            </a:r>
            <a:r>
              <a:rPr lang="ar-SA" dirty="0"/>
              <a:t> يلي </a:t>
            </a:r>
            <a:r>
              <a:rPr lang="ar-SA" dirty="0" err="1"/>
              <a:t>بيحووا</a:t>
            </a:r>
            <a:r>
              <a:rPr lang="ar-SA" dirty="0"/>
              <a:t> معلومات عن الملف الصوتي يلي تم تسجيله من قبل المستخدم, وبدنا تتم الإجابة عليه, </a:t>
            </a:r>
            <a:r>
              <a:rPr lang="ar-SA" dirty="0" err="1"/>
              <a:t>والبوكت</a:t>
            </a:r>
            <a:r>
              <a:rPr lang="ar-SA" dirty="0"/>
              <a:t> يلي بدنا نخزن فيها النتيجة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بامكانكم</a:t>
            </a:r>
            <a:r>
              <a:rPr lang="ar-SA" dirty="0"/>
              <a:t> ترفعوا تسجيل صوتي ضمن المسار يلي </a:t>
            </a:r>
            <a:r>
              <a:rPr lang="ar-SA" dirty="0" err="1"/>
              <a:t>بتحددوه</a:t>
            </a:r>
            <a:r>
              <a:rPr lang="ar-SA" dirty="0"/>
              <a:t>, وتختبروا, بس </a:t>
            </a:r>
            <a:r>
              <a:rPr lang="ar-SA" dirty="0" err="1"/>
              <a:t>هلأ</a:t>
            </a:r>
            <a:r>
              <a:rPr lang="ar-SA" dirty="0"/>
              <a:t> </a:t>
            </a:r>
            <a:r>
              <a:rPr lang="ar-SA" dirty="0" err="1"/>
              <a:t>بهالمرحلة</a:t>
            </a:r>
            <a:r>
              <a:rPr lang="ar-SA" dirty="0"/>
              <a:t>, مارح اختبر لانو قربت من الانتهاء من تنفيذ كل المراحل بحيث فيني شغل واختبر التطبيق بشكل كامل.</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77</a:t>
            </a:fld>
            <a:endParaRPr lang="en-US"/>
          </a:p>
        </p:txBody>
      </p:sp>
    </p:spTree>
    <p:extLst>
      <p:ext uri="{BB962C8B-B14F-4D97-AF65-F5344CB8AC3E}">
        <p14:creationId xmlns:p14="http://schemas.microsoft.com/office/powerpoint/2010/main" val="21937340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78</a:t>
            </a:fld>
            <a:endParaRPr lang="en-US"/>
          </a:p>
        </p:txBody>
      </p:sp>
    </p:spTree>
    <p:extLst>
      <p:ext uri="{BB962C8B-B14F-4D97-AF65-F5344CB8AC3E}">
        <p14:creationId xmlns:p14="http://schemas.microsoft.com/office/powerpoint/2010/main" val="19459227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80</a:t>
            </a:fld>
            <a:endParaRPr lang="en-US"/>
          </a:p>
        </p:txBody>
      </p:sp>
    </p:spTree>
    <p:extLst>
      <p:ext uri="{BB962C8B-B14F-4D97-AF65-F5344CB8AC3E}">
        <p14:creationId xmlns:p14="http://schemas.microsoft.com/office/powerpoint/2010/main" val="417760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solidFill>
                <a:srgbClr val="0090A0"/>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407898B0-05B0-A746-B651-8702A874EB7E}" type="slidenum">
              <a:rPr lang="en-US" smtClean="0"/>
              <a:t>8</a:t>
            </a:fld>
            <a:endParaRPr lang="en-US"/>
          </a:p>
        </p:txBody>
      </p:sp>
    </p:spTree>
    <p:extLst>
      <p:ext uri="{BB962C8B-B14F-4D97-AF65-F5344CB8AC3E}">
        <p14:creationId xmlns:p14="http://schemas.microsoft.com/office/powerpoint/2010/main" val="22970177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82</a:t>
            </a:fld>
            <a:endParaRPr lang="en-US"/>
          </a:p>
        </p:txBody>
      </p:sp>
    </p:spTree>
    <p:extLst>
      <p:ext uri="{BB962C8B-B14F-4D97-AF65-F5344CB8AC3E}">
        <p14:creationId xmlns:p14="http://schemas.microsoft.com/office/powerpoint/2010/main" val="32065078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وهيك صار ال</a:t>
            </a:r>
            <a:r>
              <a:rPr lang="en-US" dirty="0"/>
              <a:t>function </a:t>
            </a:r>
            <a:r>
              <a:rPr lang="ar-SA" dirty="0"/>
              <a:t> جاهز, </a:t>
            </a:r>
            <a:r>
              <a:rPr lang="ar-SA" dirty="0" err="1"/>
              <a:t>بامكانكم</a:t>
            </a:r>
            <a:r>
              <a:rPr lang="ar-SA" dirty="0"/>
              <a:t> اختباره عن طريق تبويب </a:t>
            </a:r>
            <a:r>
              <a:rPr lang="en-US" dirty="0"/>
              <a:t>test</a:t>
            </a:r>
            <a:r>
              <a:rPr lang="ar-SA" dirty="0"/>
              <a:t> لازم تنشأوا </a:t>
            </a:r>
            <a:r>
              <a:rPr lang="en-US" dirty="0"/>
              <a:t>test event</a:t>
            </a:r>
            <a:r>
              <a:rPr lang="ar-SA" dirty="0"/>
              <a:t> </a:t>
            </a:r>
            <a:r>
              <a:rPr lang="ar-SA" dirty="0" err="1"/>
              <a:t>بيحوي</a:t>
            </a:r>
            <a:r>
              <a:rPr lang="ar-SA" dirty="0"/>
              <a:t> على المفتاحين التاليين </a:t>
            </a:r>
            <a:r>
              <a:rPr lang="en-US" dirty="0"/>
              <a:t>key and bucket </a:t>
            </a:r>
            <a:r>
              <a:rPr lang="ar-SA" dirty="0"/>
              <a:t> يلي </a:t>
            </a:r>
            <a:r>
              <a:rPr lang="ar-SA" dirty="0" err="1"/>
              <a:t>بيحووا</a:t>
            </a:r>
            <a:r>
              <a:rPr lang="ar-SA" dirty="0"/>
              <a:t> معلومات عن الملف الصوتي يلي تم تسجيله من قبل المستخدم, وبدنا تتم الإجابة عليه, </a:t>
            </a:r>
            <a:r>
              <a:rPr lang="ar-SA" dirty="0" err="1"/>
              <a:t>والبوكت</a:t>
            </a:r>
            <a:r>
              <a:rPr lang="ar-SA" dirty="0"/>
              <a:t> يلي بدنا نخزن فيها النتيجة</a:t>
            </a:r>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بامكانكم</a:t>
            </a:r>
            <a:r>
              <a:rPr lang="ar-SA" dirty="0"/>
              <a:t> ترفعوا تسجيل صوتي ضمن المسار يلي </a:t>
            </a:r>
            <a:r>
              <a:rPr lang="ar-SA" dirty="0" err="1"/>
              <a:t>بتحددوه</a:t>
            </a:r>
            <a:r>
              <a:rPr lang="ar-SA" dirty="0"/>
              <a:t>, وتختبروا, بس </a:t>
            </a:r>
            <a:r>
              <a:rPr lang="ar-SA" dirty="0" err="1"/>
              <a:t>هلأ</a:t>
            </a:r>
            <a:r>
              <a:rPr lang="ar-SA" dirty="0"/>
              <a:t> </a:t>
            </a:r>
            <a:r>
              <a:rPr lang="ar-SA" dirty="0" err="1"/>
              <a:t>بهالمرحلة</a:t>
            </a:r>
            <a:r>
              <a:rPr lang="ar-SA" dirty="0"/>
              <a:t>, مارح اختبر لانو قربت من الانتهاء من تنفيذ كل المراحل بحيث فيني شغل واختبر التطبيق بشكل كامل.</a:t>
            </a:r>
          </a:p>
        </p:txBody>
      </p:sp>
      <p:sp>
        <p:nvSpPr>
          <p:cNvPr id="4" name="Slide Number Placeholder 3"/>
          <p:cNvSpPr>
            <a:spLocks noGrp="1"/>
          </p:cNvSpPr>
          <p:nvPr>
            <p:ph type="sldNum" sz="quarter" idx="5"/>
          </p:nvPr>
        </p:nvSpPr>
        <p:spPr/>
        <p:txBody>
          <a:bodyPr/>
          <a:lstStyle/>
          <a:p>
            <a:fld id="{407898B0-05B0-A746-B651-8702A874EB7E}" type="slidenum">
              <a:rPr lang="en-US" smtClean="0"/>
              <a:t>83</a:t>
            </a:fld>
            <a:endParaRPr lang="en-US"/>
          </a:p>
        </p:txBody>
      </p:sp>
    </p:spTree>
    <p:extLst>
      <p:ext uri="{BB962C8B-B14F-4D97-AF65-F5344CB8AC3E}">
        <p14:creationId xmlns:p14="http://schemas.microsoft.com/office/powerpoint/2010/main" val="4043039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84</a:t>
            </a:fld>
            <a:endParaRPr lang="en-US"/>
          </a:p>
        </p:txBody>
      </p:sp>
    </p:spTree>
    <p:extLst>
      <p:ext uri="{BB962C8B-B14F-4D97-AF65-F5344CB8AC3E}">
        <p14:creationId xmlns:p14="http://schemas.microsoft.com/office/powerpoint/2010/main" val="758983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85</a:t>
            </a:fld>
            <a:endParaRPr lang="en-US"/>
          </a:p>
        </p:txBody>
      </p:sp>
    </p:spTree>
    <p:extLst>
      <p:ext uri="{BB962C8B-B14F-4D97-AF65-F5344CB8AC3E}">
        <p14:creationId xmlns:p14="http://schemas.microsoft.com/office/powerpoint/2010/main" val="1755647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86</a:t>
            </a:fld>
            <a:endParaRPr lang="en-US"/>
          </a:p>
        </p:txBody>
      </p:sp>
    </p:spTree>
    <p:extLst>
      <p:ext uri="{BB962C8B-B14F-4D97-AF65-F5344CB8AC3E}">
        <p14:creationId xmlns:p14="http://schemas.microsoft.com/office/powerpoint/2010/main" val="5894372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87</a:t>
            </a:fld>
            <a:endParaRPr lang="en-US"/>
          </a:p>
        </p:txBody>
      </p:sp>
    </p:spTree>
    <p:extLst>
      <p:ext uri="{BB962C8B-B14F-4D97-AF65-F5344CB8AC3E}">
        <p14:creationId xmlns:p14="http://schemas.microsoft.com/office/powerpoint/2010/main" val="10491564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88</a:t>
            </a:fld>
            <a:endParaRPr lang="en-US"/>
          </a:p>
        </p:txBody>
      </p:sp>
    </p:spTree>
    <p:extLst>
      <p:ext uri="{BB962C8B-B14F-4D97-AF65-F5344CB8AC3E}">
        <p14:creationId xmlns:p14="http://schemas.microsoft.com/office/powerpoint/2010/main" val="1960574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err="1"/>
              <a:t>هلأ</a:t>
            </a:r>
            <a:r>
              <a:rPr lang="ar-SA" dirty="0"/>
              <a:t> مع بعض رح نقوم </a:t>
            </a:r>
            <a:r>
              <a:rPr lang="ar-SA" dirty="0" err="1"/>
              <a:t>بلانشاء</a:t>
            </a:r>
            <a:r>
              <a:rPr lang="ar-SA" dirty="0"/>
              <a:t> </a:t>
            </a:r>
            <a:r>
              <a:rPr lang="en-US" dirty="0" err="1"/>
              <a:t>api</a:t>
            </a:r>
            <a:r>
              <a:rPr lang="en-US" dirty="0"/>
              <a:t> gateway</a:t>
            </a:r>
            <a:r>
              <a:rPr lang="ar-SA" dirty="0"/>
              <a:t> </a:t>
            </a:r>
            <a:r>
              <a:rPr lang="ar-SA" dirty="0" err="1"/>
              <a:t>المسؤل</a:t>
            </a:r>
            <a:r>
              <a:rPr lang="ar-SA" dirty="0"/>
              <a:t> عن استدعاء </a:t>
            </a:r>
            <a:r>
              <a:rPr lang="en-US" dirty="0"/>
              <a:t>lambda function</a:t>
            </a:r>
            <a:r>
              <a:rPr lang="ar-SA" dirty="0"/>
              <a:t> يلي </a:t>
            </a:r>
            <a:r>
              <a:rPr lang="ar-SA" dirty="0" err="1"/>
              <a:t>بيشغل</a:t>
            </a:r>
            <a:r>
              <a:rPr lang="ar-SA" dirty="0"/>
              <a:t> </a:t>
            </a:r>
            <a:r>
              <a:rPr lang="en-US" dirty="0"/>
              <a:t>step function</a:t>
            </a:r>
            <a:endParaRPr lang="ar-SA" dirty="0"/>
          </a:p>
          <a:p>
            <a:pPr marL="0" algn="r" defTabSz="914400" rtl="1" eaLnBrk="1" latinLnBrk="0" hangingPunct="1"/>
            <a:r>
              <a:rPr lang="ar-SA" dirty="0"/>
              <a:t>من صفحة </a:t>
            </a:r>
            <a:r>
              <a:rPr lang="en-US" dirty="0" err="1"/>
              <a:t>api</a:t>
            </a:r>
            <a:r>
              <a:rPr lang="en-US" dirty="0"/>
              <a:t> gateway dashboard</a:t>
            </a:r>
            <a:r>
              <a:rPr lang="ar-SA" dirty="0"/>
              <a:t> بتطلع عنا عدة خيارات </a:t>
            </a:r>
            <a:r>
              <a:rPr lang="ar-SA" dirty="0" err="1"/>
              <a:t>لانشاء</a:t>
            </a:r>
            <a:r>
              <a:rPr lang="ar-SA" dirty="0"/>
              <a:t> </a:t>
            </a:r>
            <a:r>
              <a:rPr lang="en-US" dirty="0" err="1"/>
              <a:t>api</a:t>
            </a:r>
            <a:r>
              <a:rPr lang="en-US" dirty="0"/>
              <a:t> </a:t>
            </a:r>
            <a:r>
              <a:rPr lang="ar-SA" dirty="0"/>
              <a:t> بحسب النوع </a:t>
            </a:r>
          </a:p>
          <a:p>
            <a:pPr marL="0" algn="r" defTabSz="914400" rtl="1" eaLnBrk="1" latinLnBrk="0" hangingPunct="1"/>
            <a:r>
              <a:rPr lang="ar-SA" dirty="0"/>
              <a:t>في </a:t>
            </a:r>
            <a:r>
              <a:rPr lang="en-US" dirty="0"/>
              <a:t>http </a:t>
            </a:r>
            <a:r>
              <a:rPr lang="en-US" dirty="0" err="1"/>
              <a:t>api</a:t>
            </a:r>
            <a:r>
              <a:rPr lang="en-US" dirty="0"/>
              <a:t>, </a:t>
            </a:r>
            <a:r>
              <a:rPr lang="en-US" dirty="0" err="1"/>
              <a:t>websocket</a:t>
            </a:r>
            <a:r>
              <a:rPr lang="en-US" dirty="0"/>
              <a:t> </a:t>
            </a:r>
            <a:r>
              <a:rPr lang="en-US" dirty="0" err="1"/>
              <a:t>api</a:t>
            </a:r>
            <a:r>
              <a:rPr lang="ar-SA" dirty="0"/>
              <a:t> وغيرها </a:t>
            </a:r>
          </a:p>
          <a:p>
            <a:pPr marL="0" algn="r" defTabSz="914400" rtl="1" eaLnBrk="1" latinLnBrk="0" hangingPunct="1"/>
            <a:r>
              <a:rPr lang="ar-SA" dirty="0" err="1"/>
              <a:t>بننزل</a:t>
            </a:r>
            <a:r>
              <a:rPr lang="ar-SA" dirty="0"/>
              <a:t> لتحت بالصفحة </a:t>
            </a:r>
            <a:r>
              <a:rPr lang="ar-SA" dirty="0" err="1"/>
              <a:t>بتلاقوا</a:t>
            </a:r>
            <a:r>
              <a:rPr lang="ar-SA" dirty="0"/>
              <a:t> </a:t>
            </a:r>
            <a:r>
              <a:rPr lang="en-US" dirty="0"/>
              <a:t>rest </a:t>
            </a:r>
            <a:r>
              <a:rPr lang="en-US" dirty="0" err="1"/>
              <a:t>api</a:t>
            </a:r>
            <a:r>
              <a:rPr lang="ar-SA" dirty="0"/>
              <a:t> وهي طلبنا </a:t>
            </a:r>
            <a:r>
              <a:rPr lang="ar-SA" dirty="0" err="1"/>
              <a:t>بننقر</a:t>
            </a:r>
            <a:r>
              <a:rPr lang="ar-SA" dirty="0"/>
              <a:t> على زر </a:t>
            </a:r>
            <a:r>
              <a:rPr lang="en-US" dirty="0"/>
              <a:t>build</a:t>
            </a:r>
            <a:r>
              <a:rPr lang="ar-SA" dirty="0"/>
              <a:t> </a:t>
            </a:r>
          </a:p>
          <a:p>
            <a:pPr marL="0" algn="r" defTabSz="914400" rtl="1" eaLnBrk="1" latinLnBrk="0" hangingPunct="1"/>
            <a:r>
              <a:rPr lang="ar-SA" dirty="0"/>
              <a:t>رح ننشأ </a:t>
            </a:r>
            <a:r>
              <a:rPr lang="en-US" dirty="0" err="1"/>
              <a:t>api</a:t>
            </a:r>
            <a:r>
              <a:rPr lang="en-US" dirty="0"/>
              <a:t> </a:t>
            </a:r>
            <a:r>
              <a:rPr lang="ar-SA" dirty="0"/>
              <a:t> جديدة رح سميها </a:t>
            </a:r>
            <a:r>
              <a:rPr lang="en-US" dirty="0"/>
              <a:t>invoke lambda or call lambda </a:t>
            </a:r>
            <a:r>
              <a:rPr lang="ar-SA" dirty="0"/>
              <a:t> يلي بدكن </a:t>
            </a:r>
            <a:r>
              <a:rPr lang="ar-SA" dirty="0" err="1"/>
              <a:t>ياه</a:t>
            </a:r>
            <a:r>
              <a:rPr lang="ar-SA" dirty="0"/>
              <a:t>, وننقر على زر </a:t>
            </a:r>
            <a:r>
              <a:rPr lang="en-US" dirty="0"/>
              <a:t>create </a:t>
            </a:r>
            <a:r>
              <a:rPr lang="en-US" dirty="0" err="1"/>
              <a:t>api</a:t>
            </a:r>
            <a:r>
              <a:rPr lang="ar-SA" dirty="0"/>
              <a:t> </a:t>
            </a:r>
            <a:r>
              <a:rPr lang="ar-SA" dirty="0" err="1"/>
              <a:t>لحتى</a:t>
            </a:r>
            <a:r>
              <a:rPr lang="ar-SA" dirty="0"/>
              <a:t> يتم انشائها بنجاح</a:t>
            </a:r>
            <a:endParaRPr lang="en-US" dirty="0"/>
          </a:p>
          <a:p>
            <a:pPr marL="0" algn="r" defTabSz="914400" rtl="1" eaLnBrk="1" latinLnBrk="0" hangingPunct="1"/>
            <a:r>
              <a:rPr lang="ar-SA" dirty="0"/>
              <a:t>اول شي رح يطلب منا انشاء </a:t>
            </a:r>
            <a:r>
              <a:rPr lang="en-US" dirty="0"/>
              <a:t>resource</a:t>
            </a:r>
            <a:r>
              <a:rPr lang="ar-SA" dirty="0"/>
              <a:t> </a:t>
            </a:r>
          </a:p>
          <a:p>
            <a:pPr marL="0" algn="r" defTabSz="914400" rtl="1" eaLnBrk="1" latinLnBrk="0" hangingPunct="1"/>
            <a:r>
              <a:rPr lang="ar-SA" dirty="0"/>
              <a:t>مصطلح </a:t>
            </a:r>
            <a:r>
              <a:rPr lang="en-US" dirty="0"/>
              <a:t>resource</a:t>
            </a:r>
            <a:r>
              <a:rPr lang="ar-SA" dirty="0"/>
              <a:t> ضمن سياق </a:t>
            </a:r>
            <a:r>
              <a:rPr lang="en-US" dirty="0" err="1"/>
              <a:t>api</a:t>
            </a:r>
            <a:r>
              <a:rPr lang="en-US" dirty="0"/>
              <a:t> gateway</a:t>
            </a:r>
            <a:r>
              <a:rPr lang="ar-SA" dirty="0"/>
              <a:t> مقصود فيه هدا الجزء من ال </a:t>
            </a:r>
            <a:r>
              <a:rPr lang="en-US" dirty="0" err="1"/>
              <a:t>api</a:t>
            </a:r>
            <a:r>
              <a:rPr lang="ar-SA" dirty="0"/>
              <a:t> القادر على استقبال الطلبات </a:t>
            </a:r>
          </a:p>
          <a:p>
            <a:pPr marL="0" algn="r" defTabSz="914400" rtl="1" eaLnBrk="1" latinLnBrk="0" hangingPunct="1"/>
            <a:r>
              <a:rPr lang="ar-SA" dirty="0"/>
              <a:t>يعني مجرد تمثيل منطقي لمجموعة عمليات ممكن تتم عليه. وضمن كل </a:t>
            </a:r>
            <a:r>
              <a:rPr lang="en-US" dirty="0"/>
              <a:t>resource</a:t>
            </a:r>
            <a:r>
              <a:rPr lang="ar-SA" dirty="0"/>
              <a:t> </a:t>
            </a:r>
            <a:r>
              <a:rPr lang="ar-SA" dirty="0" err="1"/>
              <a:t>بامكانا</a:t>
            </a:r>
            <a:r>
              <a:rPr lang="ar-SA" dirty="0"/>
              <a:t> نعرف اكتر من </a:t>
            </a:r>
            <a:r>
              <a:rPr lang="en-US" dirty="0"/>
              <a:t>method</a:t>
            </a:r>
            <a:r>
              <a:rPr lang="ar-SA" dirty="0"/>
              <a:t> متل </a:t>
            </a:r>
            <a:r>
              <a:rPr lang="en-US" b="0" i="0" u="none" strike="noStrike" dirty="0">
                <a:solidFill>
                  <a:srgbClr val="374151"/>
                </a:solidFill>
                <a:effectLst/>
                <a:latin typeface="Söhne"/>
              </a:rPr>
              <a:t>GET, POST, PUT, and DELETE</a:t>
            </a:r>
            <a:endParaRPr lang="ar-SA" b="0" i="0" u="none" strike="noStrike" dirty="0">
              <a:solidFill>
                <a:srgbClr val="374151"/>
              </a:solidFill>
              <a:effectLst/>
              <a:latin typeface="Söhne"/>
            </a:endParaRPr>
          </a:p>
          <a:p>
            <a:pPr marL="0" algn="r" defTabSz="914400" rtl="1" eaLnBrk="1" latinLnBrk="0" hangingPunct="1"/>
            <a:r>
              <a:rPr lang="ar-SA" b="0" i="0" u="none" strike="noStrike" dirty="0">
                <a:solidFill>
                  <a:srgbClr val="374151"/>
                </a:solidFill>
                <a:effectLst/>
                <a:latin typeface="Söhne"/>
              </a:rPr>
              <a:t>يعني ضمن التطبيق معين ممكن يكون عندكم </a:t>
            </a:r>
            <a:r>
              <a:rPr lang="en-US" b="0" i="0" u="none" strike="noStrike" dirty="0">
                <a:solidFill>
                  <a:srgbClr val="374151"/>
                </a:solidFill>
                <a:effectLst/>
                <a:latin typeface="Söhne"/>
              </a:rPr>
              <a:t>users resource, products resource, orders resource</a:t>
            </a:r>
            <a:r>
              <a:rPr lang="ar-SA" b="0" i="0" u="none" strike="noStrike" dirty="0">
                <a:solidFill>
                  <a:srgbClr val="374151"/>
                </a:solidFill>
                <a:effectLst/>
                <a:latin typeface="Söhne"/>
              </a:rPr>
              <a:t> الخ, بيتم تصميم ال </a:t>
            </a:r>
            <a:r>
              <a:rPr lang="en-US" b="0" i="0" u="none" strike="noStrike" dirty="0">
                <a:solidFill>
                  <a:srgbClr val="374151"/>
                </a:solidFill>
                <a:effectLst/>
                <a:latin typeface="Söhne"/>
              </a:rPr>
              <a:t>resources</a:t>
            </a:r>
            <a:r>
              <a:rPr lang="ar-SA" b="0" i="0" u="none" strike="noStrike" dirty="0">
                <a:solidFill>
                  <a:srgbClr val="374151"/>
                </a:solidFill>
                <a:effectLst/>
                <a:latin typeface="Söhne"/>
              </a:rPr>
              <a:t> والعمليات الممكنة عليهم حسب التطبيق</a:t>
            </a:r>
          </a:p>
          <a:p>
            <a:pPr marL="0" algn="r" defTabSz="914400" rtl="1" eaLnBrk="1" latinLnBrk="0" hangingPunct="1"/>
            <a:r>
              <a:rPr lang="ar-SA" b="0" i="0" u="none" strike="noStrike" dirty="0" err="1">
                <a:solidFill>
                  <a:srgbClr val="374151"/>
                </a:solidFill>
                <a:effectLst/>
                <a:latin typeface="Söhne"/>
              </a:rPr>
              <a:t>بنرجع</a:t>
            </a:r>
            <a:r>
              <a:rPr lang="ar-SA" b="0" i="0" u="none" strike="noStrike" dirty="0">
                <a:solidFill>
                  <a:srgbClr val="374151"/>
                </a:solidFill>
                <a:effectLst/>
                <a:latin typeface="Söhne"/>
              </a:rPr>
              <a:t> على تطبيقنا, بحالتنا, بدي نفذ مجموعة من العمليات على </a:t>
            </a:r>
            <a:r>
              <a:rPr lang="en-US" b="0" i="0" u="none" strike="noStrike" dirty="0">
                <a:solidFill>
                  <a:srgbClr val="374151"/>
                </a:solidFill>
                <a:effectLst/>
                <a:latin typeface="Söhne"/>
              </a:rPr>
              <a:t>LLM</a:t>
            </a:r>
            <a:r>
              <a:rPr lang="ar-SA" b="0" i="0" u="none" strike="noStrike" dirty="0">
                <a:solidFill>
                  <a:srgbClr val="374151"/>
                </a:solidFill>
                <a:effectLst/>
                <a:latin typeface="Söhne"/>
              </a:rPr>
              <a:t> لهيك رح سمي ال </a:t>
            </a:r>
            <a:r>
              <a:rPr lang="en-US" b="0" i="0" u="none" strike="noStrike" dirty="0">
                <a:solidFill>
                  <a:srgbClr val="374151"/>
                </a:solidFill>
                <a:effectLst/>
                <a:latin typeface="Söhne"/>
              </a:rPr>
              <a:t>resource</a:t>
            </a:r>
            <a:r>
              <a:rPr lang="ar-SA" b="0" i="0" u="none" strike="noStrike" dirty="0">
                <a:solidFill>
                  <a:srgbClr val="374151"/>
                </a:solidFill>
                <a:effectLst/>
                <a:latin typeface="Söhne"/>
              </a:rPr>
              <a:t> </a:t>
            </a:r>
          </a:p>
          <a:p>
            <a:pPr marL="0" algn="r" defTabSz="914400" rtl="1" eaLnBrk="1" latinLnBrk="0" hangingPunct="1"/>
            <a:r>
              <a:rPr lang="en-US" b="0" i="0" u="none" strike="noStrike" dirty="0">
                <a:solidFill>
                  <a:srgbClr val="374151"/>
                </a:solidFill>
                <a:effectLst/>
                <a:latin typeface="Söhne"/>
              </a:rPr>
              <a:t>LLM</a:t>
            </a:r>
            <a:r>
              <a:rPr lang="ar-SA" b="0" i="0" u="none" strike="noStrike" dirty="0">
                <a:solidFill>
                  <a:srgbClr val="374151"/>
                </a:solidFill>
                <a:effectLst/>
                <a:latin typeface="Söhne"/>
              </a:rPr>
              <a:t> احرف صغيرة, بس </a:t>
            </a:r>
            <a:r>
              <a:rPr lang="ar-SA" b="0" i="0" u="none" strike="noStrike" dirty="0" err="1">
                <a:solidFill>
                  <a:srgbClr val="374151"/>
                </a:solidFill>
                <a:effectLst/>
                <a:latin typeface="Söhne"/>
              </a:rPr>
              <a:t>بامكانكم</a:t>
            </a:r>
            <a:r>
              <a:rPr lang="ar-SA" b="0" i="0" u="none" strike="noStrike" dirty="0">
                <a:solidFill>
                  <a:srgbClr val="374151"/>
                </a:solidFill>
                <a:effectLst/>
                <a:latin typeface="Söhne"/>
              </a:rPr>
              <a:t> تسموه على كيفكن</a:t>
            </a:r>
          </a:p>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89</a:t>
            </a:fld>
            <a:endParaRPr lang="en-US"/>
          </a:p>
        </p:txBody>
      </p:sp>
    </p:spTree>
    <p:extLst>
      <p:ext uri="{BB962C8B-B14F-4D97-AF65-F5344CB8AC3E}">
        <p14:creationId xmlns:p14="http://schemas.microsoft.com/office/powerpoint/2010/main" val="40168876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91</a:t>
            </a:fld>
            <a:endParaRPr lang="en-US"/>
          </a:p>
        </p:txBody>
      </p:sp>
    </p:spTree>
    <p:extLst>
      <p:ext uri="{BB962C8B-B14F-4D97-AF65-F5344CB8AC3E}">
        <p14:creationId xmlns:p14="http://schemas.microsoft.com/office/powerpoint/2010/main" val="33176860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93</a:t>
            </a:fld>
            <a:endParaRPr lang="en-US"/>
          </a:p>
        </p:txBody>
      </p:sp>
    </p:spTree>
    <p:extLst>
      <p:ext uri="{BB962C8B-B14F-4D97-AF65-F5344CB8AC3E}">
        <p14:creationId xmlns:p14="http://schemas.microsoft.com/office/powerpoint/2010/main" val="3745987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a:t>
            </a:fld>
            <a:endParaRPr lang="en-US"/>
          </a:p>
        </p:txBody>
      </p:sp>
    </p:spTree>
    <p:extLst>
      <p:ext uri="{BB962C8B-B14F-4D97-AF65-F5344CB8AC3E}">
        <p14:creationId xmlns:p14="http://schemas.microsoft.com/office/powerpoint/2010/main" val="16110261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94</a:t>
            </a:fld>
            <a:endParaRPr lang="en-US"/>
          </a:p>
        </p:txBody>
      </p:sp>
    </p:spTree>
    <p:extLst>
      <p:ext uri="{BB962C8B-B14F-4D97-AF65-F5344CB8AC3E}">
        <p14:creationId xmlns:p14="http://schemas.microsoft.com/office/powerpoint/2010/main" val="1599115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97</a:t>
            </a:fld>
            <a:endParaRPr lang="en-US"/>
          </a:p>
        </p:txBody>
      </p:sp>
    </p:spTree>
    <p:extLst>
      <p:ext uri="{BB962C8B-B14F-4D97-AF65-F5344CB8AC3E}">
        <p14:creationId xmlns:p14="http://schemas.microsoft.com/office/powerpoint/2010/main" val="5735422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98</a:t>
            </a:fld>
            <a:endParaRPr lang="en-US"/>
          </a:p>
        </p:txBody>
      </p:sp>
    </p:spTree>
    <p:extLst>
      <p:ext uri="{BB962C8B-B14F-4D97-AF65-F5344CB8AC3E}">
        <p14:creationId xmlns:p14="http://schemas.microsoft.com/office/powerpoint/2010/main" val="436629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99</a:t>
            </a:fld>
            <a:endParaRPr lang="en-US"/>
          </a:p>
        </p:txBody>
      </p:sp>
    </p:spTree>
    <p:extLst>
      <p:ext uri="{BB962C8B-B14F-4D97-AF65-F5344CB8AC3E}">
        <p14:creationId xmlns:p14="http://schemas.microsoft.com/office/powerpoint/2010/main" val="158253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100</a:t>
            </a:fld>
            <a:endParaRPr lang="en-US"/>
          </a:p>
        </p:txBody>
      </p:sp>
    </p:spTree>
    <p:extLst>
      <p:ext uri="{BB962C8B-B14F-4D97-AF65-F5344CB8AC3E}">
        <p14:creationId xmlns:p14="http://schemas.microsoft.com/office/powerpoint/2010/main" val="15355306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ar-SA" dirty="0"/>
              <a:t>بعد انشاء ال </a:t>
            </a:r>
            <a:r>
              <a:rPr lang="en-US" dirty="0"/>
              <a:t>resource</a:t>
            </a:r>
            <a:r>
              <a:rPr lang="ar-SA" dirty="0"/>
              <a:t> صار </a:t>
            </a:r>
            <a:r>
              <a:rPr lang="ar-SA" dirty="0" err="1"/>
              <a:t>بامكاني</a:t>
            </a:r>
            <a:r>
              <a:rPr lang="ar-SA" dirty="0"/>
              <a:t> عرف العمليات يلي بدي طبقها عليه, بحالتي بدي ابعث </a:t>
            </a:r>
            <a:r>
              <a:rPr lang="en-US" dirty="0"/>
              <a:t>request</a:t>
            </a:r>
            <a:r>
              <a:rPr lang="ar-SA" dirty="0"/>
              <a:t> من نوع </a:t>
            </a:r>
            <a:r>
              <a:rPr lang="en-US" dirty="0"/>
              <a:t>post</a:t>
            </a:r>
            <a:endParaRPr lang="ar-SA" dirty="0"/>
          </a:p>
          <a:p>
            <a:pPr marL="0" algn="r" defTabSz="914400" rtl="1" eaLnBrk="1" latinLnBrk="0" hangingPunct="1"/>
            <a:r>
              <a:rPr lang="ar-SA" dirty="0" err="1"/>
              <a:t>بنضغط</a:t>
            </a:r>
            <a:r>
              <a:rPr lang="ar-SA" dirty="0"/>
              <a:t> على زر </a:t>
            </a:r>
            <a:r>
              <a:rPr lang="en-US" dirty="0"/>
              <a:t>create method</a:t>
            </a:r>
            <a:r>
              <a:rPr lang="ar-SA"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بالنسبة ل </a:t>
            </a:r>
            <a:r>
              <a:rPr lang="en-US" dirty="0"/>
              <a:t>method type</a:t>
            </a:r>
            <a:r>
              <a:rPr lang="ar-SA" dirty="0"/>
              <a:t> رح اختار </a:t>
            </a:r>
            <a:r>
              <a:rPr lang="en-US" dirty="0"/>
              <a:t>post</a:t>
            </a:r>
            <a:r>
              <a:rPr lang="ar-SA" dirty="0"/>
              <a:t> </a:t>
            </a:r>
          </a:p>
          <a:p>
            <a:pPr marL="0" algn="r" defTabSz="914400" rtl="1" eaLnBrk="1" latinLnBrk="0" hangingPunct="1"/>
            <a:r>
              <a:rPr lang="ar-SA" dirty="0"/>
              <a:t>بالنسبة ل </a:t>
            </a:r>
            <a:r>
              <a:rPr lang="en-US" dirty="0"/>
              <a:t>integration type</a:t>
            </a:r>
            <a:r>
              <a:rPr lang="ar-SA" dirty="0"/>
              <a:t> بدي استدعي </a:t>
            </a:r>
            <a:r>
              <a:rPr lang="en-US" dirty="0" err="1"/>
              <a:t>lambd</a:t>
            </a:r>
            <a:r>
              <a:rPr lang="en-US" dirty="0"/>
              <a:t> function</a:t>
            </a:r>
            <a:r>
              <a:rPr lang="ar-SA" dirty="0"/>
              <a:t> ومن قسم </a:t>
            </a:r>
            <a:r>
              <a:rPr lang="en-US" dirty="0"/>
              <a:t>lambda function</a:t>
            </a:r>
            <a:r>
              <a:rPr lang="ar-SA" dirty="0"/>
              <a:t> بختار ال </a:t>
            </a:r>
            <a:r>
              <a:rPr lang="en-US" dirty="0"/>
              <a:t>region</a:t>
            </a:r>
            <a:r>
              <a:rPr lang="ar-SA" dirty="0"/>
              <a:t> و </a:t>
            </a:r>
            <a:r>
              <a:rPr lang="en-US" dirty="0"/>
              <a:t>lambda function</a:t>
            </a:r>
            <a:r>
              <a:rPr lang="ar-SA" dirty="0"/>
              <a:t> يلي انشاته من شوي </a:t>
            </a:r>
            <a:r>
              <a:rPr lang="ar-SA" dirty="0" err="1"/>
              <a:t>وبيقوم</a:t>
            </a:r>
            <a:r>
              <a:rPr lang="ar-SA" dirty="0"/>
              <a:t> ب </a:t>
            </a:r>
            <a:r>
              <a:rPr lang="en-US" dirty="0"/>
              <a:t>start step function</a:t>
            </a:r>
            <a:endParaRPr lang="ar-SA" dirty="0"/>
          </a:p>
          <a:p>
            <a:pPr marL="0" algn="r" defTabSz="914400" rtl="1" eaLnBrk="1" latinLnBrk="0" hangingPunct="1"/>
            <a:r>
              <a:rPr lang="ar-SA" dirty="0"/>
              <a:t>لاحظوا كيف انو ال </a:t>
            </a:r>
            <a:r>
              <a:rPr lang="en-US" dirty="0"/>
              <a:t>default timeout </a:t>
            </a:r>
            <a:r>
              <a:rPr lang="ar-SA" dirty="0"/>
              <a:t> </a:t>
            </a:r>
            <a:r>
              <a:rPr lang="ar-SA" dirty="0" err="1"/>
              <a:t>بيساوي</a:t>
            </a:r>
            <a:r>
              <a:rPr lang="ar-SA" dirty="0"/>
              <a:t> </a:t>
            </a:r>
            <a:r>
              <a:rPr lang="en-US" dirty="0"/>
              <a:t>29</a:t>
            </a:r>
            <a:r>
              <a:rPr lang="ar-SA" dirty="0"/>
              <a:t> ثانية </a:t>
            </a:r>
            <a:r>
              <a:rPr lang="ar-SA" dirty="0" err="1"/>
              <a:t>وبماانو</a:t>
            </a:r>
            <a:r>
              <a:rPr lang="ar-SA" dirty="0"/>
              <a:t> الوقت يلي </a:t>
            </a:r>
            <a:r>
              <a:rPr lang="ar-SA" dirty="0" err="1"/>
              <a:t>بنحتاجه</a:t>
            </a:r>
            <a:r>
              <a:rPr lang="ar-SA" dirty="0"/>
              <a:t> أطول من هيك, لهيك رح شيل تفعيل </a:t>
            </a:r>
            <a:r>
              <a:rPr lang="en-US" dirty="0"/>
              <a:t>default timeout</a:t>
            </a:r>
            <a:r>
              <a:rPr lang="ar-SA" dirty="0"/>
              <a:t> وحط </a:t>
            </a:r>
            <a:r>
              <a:rPr lang="en-US" dirty="0"/>
              <a:t>5</a:t>
            </a:r>
            <a:r>
              <a:rPr lang="ar-SA" dirty="0"/>
              <a:t> </a:t>
            </a:r>
            <a:r>
              <a:rPr lang="ar-SA" dirty="0" err="1"/>
              <a:t>دقاييق</a:t>
            </a:r>
            <a:r>
              <a:rPr lang="ar-SA" dirty="0"/>
              <a:t> أي </a:t>
            </a:r>
            <a:r>
              <a:rPr lang="ar-SA" dirty="0" err="1"/>
              <a:t>مايعادل</a:t>
            </a:r>
            <a:r>
              <a:rPr lang="ar-SA" dirty="0"/>
              <a:t> ٣٠٠ ثانية, طبعا بالتجريب بعد </a:t>
            </a:r>
            <a:r>
              <a:rPr lang="ar-SA" dirty="0" err="1"/>
              <a:t>مانبدأ</a:t>
            </a:r>
            <a:r>
              <a:rPr lang="ar-SA" dirty="0"/>
              <a:t> بتشغيل البرنامج </a:t>
            </a:r>
            <a:r>
              <a:rPr lang="ar-SA" dirty="0" err="1"/>
              <a:t>بيتضح</a:t>
            </a:r>
            <a:r>
              <a:rPr lang="ar-SA" dirty="0"/>
              <a:t> عنا وسطي زمن التنفيذ وعلى اساسة بعدل </a:t>
            </a:r>
            <a:r>
              <a:rPr lang="en-US" dirty="0"/>
              <a:t>timeout</a:t>
            </a:r>
            <a:r>
              <a:rPr lang="ar-SA" dirty="0"/>
              <a:t> ضمن </a:t>
            </a:r>
            <a:r>
              <a:rPr lang="en-US" dirty="0"/>
              <a:t>lambda functions</a:t>
            </a:r>
            <a:r>
              <a:rPr lang="ar-SA" dirty="0"/>
              <a:t> وضمن </a:t>
            </a:r>
            <a:r>
              <a:rPr lang="en-US" dirty="0" err="1"/>
              <a:t>api</a:t>
            </a:r>
            <a:r>
              <a:rPr lang="en-US" dirty="0"/>
              <a:t> gateway</a:t>
            </a:r>
            <a:endParaRPr lang="ar-SA" dirty="0"/>
          </a:p>
          <a:p>
            <a:pPr marL="0" algn="r" defTabSz="914400" rtl="1" eaLnBrk="1" latinLnBrk="0" hangingPunct="1"/>
            <a:r>
              <a:rPr lang="ar-SA" dirty="0"/>
              <a:t>بس حاليا, اخر شي بدي </a:t>
            </a:r>
            <a:r>
              <a:rPr lang="ar-SA" dirty="0" err="1"/>
              <a:t>ياه</a:t>
            </a:r>
            <a:r>
              <a:rPr lang="ar-SA" dirty="0"/>
              <a:t> انو يفشل التنفيذ بسبب </a:t>
            </a:r>
            <a:r>
              <a:rPr lang="en-US" dirty="0"/>
              <a:t>request timeout</a:t>
            </a:r>
            <a:endParaRPr lang="ar-SA" dirty="0"/>
          </a:p>
          <a:p>
            <a:pPr marL="0" algn="r" defTabSz="914400" rtl="1" eaLnBrk="1" latinLnBrk="0" hangingPunct="1"/>
            <a:r>
              <a:rPr lang="ar-SA" dirty="0"/>
              <a:t>بعد </a:t>
            </a:r>
            <a:r>
              <a:rPr lang="ar-SA" dirty="0" err="1"/>
              <a:t>ماخلصنا</a:t>
            </a:r>
            <a:r>
              <a:rPr lang="ar-SA" dirty="0"/>
              <a:t> </a:t>
            </a:r>
            <a:r>
              <a:rPr lang="ar-SA" dirty="0" err="1"/>
              <a:t>بننقر</a:t>
            </a:r>
            <a:r>
              <a:rPr lang="ar-SA" dirty="0"/>
              <a:t> على زر </a:t>
            </a:r>
            <a:r>
              <a:rPr lang="en-US" dirty="0"/>
              <a:t>create method</a:t>
            </a:r>
            <a:r>
              <a:rPr lang="ar-SA" dirty="0"/>
              <a:t> </a:t>
            </a:r>
            <a:r>
              <a:rPr lang="ar-SA" dirty="0" err="1"/>
              <a:t>لحتى</a:t>
            </a:r>
            <a:r>
              <a:rPr lang="ar-SA" dirty="0"/>
              <a:t> يتم انشائها بنجاح</a:t>
            </a:r>
            <a:endParaRPr lang="en-US" dirty="0"/>
          </a:p>
          <a:p>
            <a:pPr marL="0" algn="r" defTabSz="914400" rtl="1" eaLnBrk="1" latinLnBrk="0" hangingPunct="1"/>
            <a:r>
              <a:rPr lang="ar-SA" dirty="0"/>
              <a:t>صارت ال </a:t>
            </a:r>
            <a:r>
              <a:rPr lang="en-US" dirty="0" err="1"/>
              <a:t>api</a:t>
            </a:r>
            <a:r>
              <a:rPr lang="ar-SA" dirty="0"/>
              <a:t> عندي جاهزة بالشكل التالي: هي الواجهة القديمة, عم يقلي بالشريط الأزرق انو في واجهة جديدة محسنة, لهيك رح اضغط على </a:t>
            </a:r>
            <a:r>
              <a:rPr lang="en-US" dirty="0"/>
              <a:t>try out new console</a:t>
            </a:r>
            <a:r>
              <a:rPr lang="ar-SA" dirty="0"/>
              <a:t> لننتقل </a:t>
            </a:r>
            <a:r>
              <a:rPr lang="ar-SA" dirty="0" err="1"/>
              <a:t>لاسلوب</a:t>
            </a:r>
            <a:r>
              <a:rPr lang="ar-SA" dirty="0"/>
              <a:t> العرض الجديد </a:t>
            </a:r>
          </a:p>
          <a:p>
            <a:pPr marL="0" algn="r" defTabSz="914400" rtl="1" eaLnBrk="1" latinLnBrk="0" hangingPunct="1"/>
            <a:r>
              <a:rPr lang="ar-SA" dirty="0"/>
              <a:t>ضمن هي الواجهة, كل مستطيل عم يرتبط </a:t>
            </a:r>
            <a:r>
              <a:rPr lang="ar-SA" dirty="0" err="1"/>
              <a:t>بتويب</a:t>
            </a:r>
            <a:r>
              <a:rPr lang="ar-SA" dirty="0"/>
              <a:t> تحت </a:t>
            </a:r>
            <a:r>
              <a:rPr lang="ar-SA" dirty="0" err="1"/>
              <a:t>بيحوي</a:t>
            </a:r>
            <a:r>
              <a:rPr lang="ar-SA" dirty="0"/>
              <a:t> المعلومات المفصلة, هي المستطيلات, هنن باختصار عبارة عن خياراتنا اثناء انشاء ال </a:t>
            </a:r>
            <a:r>
              <a:rPr lang="en-US" dirty="0"/>
              <a:t>method</a:t>
            </a:r>
            <a:r>
              <a:rPr lang="ar-SA" dirty="0"/>
              <a:t> </a:t>
            </a:r>
          </a:p>
          <a:p>
            <a:pPr marL="0" algn="r" defTabSz="914400" rtl="1" eaLnBrk="1" latinLnBrk="0" hangingPunct="1"/>
            <a:r>
              <a:rPr lang="ar-SA" dirty="0" err="1"/>
              <a:t>هلأ</a:t>
            </a:r>
            <a:r>
              <a:rPr lang="ar-SA" dirty="0"/>
              <a:t> صار الوقت انو نساوي </a:t>
            </a:r>
            <a:r>
              <a:rPr lang="en-US" dirty="0"/>
              <a:t>deployment </a:t>
            </a:r>
            <a:r>
              <a:rPr lang="ar-SA" dirty="0"/>
              <a:t> </a:t>
            </a:r>
            <a:r>
              <a:rPr lang="ar-SA" dirty="0" err="1"/>
              <a:t>لل</a:t>
            </a:r>
            <a:r>
              <a:rPr lang="ar-SA" dirty="0"/>
              <a:t> </a:t>
            </a:r>
            <a:r>
              <a:rPr lang="en-US" dirty="0" err="1"/>
              <a:t>api</a:t>
            </a:r>
            <a:r>
              <a:rPr lang="ar-SA" dirty="0"/>
              <a:t> يلي </a:t>
            </a:r>
            <a:r>
              <a:rPr lang="ar-SA" dirty="0" err="1"/>
              <a:t>انشائناها</a:t>
            </a:r>
            <a:r>
              <a:rPr lang="ar-SA" dirty="0"/>
              <a:t> </a:t>
            </a:r>
            <a:r>
              <a:rPr lang="ar-SA" dirty="0" err="1"/>
              <a:t>لحتى</a:t>
            </a:r>
            <a:r>
              <a:rPr lang="ar-SA" dirty="0"/>
              <a:t> نقدر نختبرها </a:t>
            </a:r>
          </a:p>
          <a:p>
            <a:pPr marL="0" algn="r" defTabSz="914400" rtl="1" eaLnBrk="1" latinLnBrk="0" hangingPunct="1"/>
            <a:r>
              <a:rPr lang="ar-SA" dirty="0" err="1"/>
              <a:t>بننقر</a:t>
            </a:r>
            <a:r>
              <a:rPr lang="ar-SA" dirty="0"/>
              <a:t> على زر </a:t>
            </a:r>
            <a:r>
              <a:rPr lang="en-US" dirty="0"/>
              <a:t>deploy </a:t>
            </a:r>
            <a:r>
              <a:rPr lang="en-US" dirty="0" err="1"/>
              <a:t>api</a:t>
            </a:r>
            <a:r>
              <a:rPr lang="ar-SA" dirty="0"/>
              <a:t> بتطلع الواجهة التالية يلي بتطلب إعطاء اسم </a:t>
            </a:r>
            <a:r>
              <a:rPr lang="ar-SA" dirty="0" err="1"/>
              <a:t>لل</a:t>
            </a:r>
            <a:r>
              <a:rPr lang="ar-SA" dirty="0"/>
              <a:t> </a:t>
            </a:r>
            <a:r>
              <a:rPr lang="en-US" dirty="0"/>
              <a:t>stage</a:t>
            </a:r>
            <a:r>
              <a:rPr lang="ar-SA" dirty="0"/>
              <a:t> اي مرحلة ال </a:t>
            </a:r>
            <a:r>
              <a:rPr lang="en-US" dirty="0"/>
              <a:t>deployment</a:t>
            </a:r>
            <a:r>
              <a:rPr lang="ar-SA" dirty="0"/>
              <a:t> متل انو نسميها </a:t>
            </a:r>
            <a:r>
              <a:rPr lang="en-US" dirty="0"/>
              <a:t>alpha, beta</a:t>
            </a:r>
            <a:r>
              <a:rPr lang="ar-SA" dirty="0"/>
              <a:t> ومن </a:t>
            </a:r>
            <a:r>
              <a:rPr lang="ar-SA" dirty="0" err="1"/>
              <a:t>هالحكي</a:t>
            </a:r>
            <a:r>
              <a:rPr lang="ar-SA" dirty="0"/>
              <a:t>, رح سميها </a:t>
            </a:r>
            <a:r>
              <a:rPr lang="en-US" dirty="0"/>
              <a:t>test</a:t>
            </a:r>
            <a:r>
              <a:rPr lang="ar-SA" dirty="0"/>
              <a:t> وبنقر على زر </a:t>
            </a:r>
            <a:r>
              <a:rPr lang="en-US" dirty="0"/>
              <a:t>deploy</a:t>
            </a:r>
          </a:p>
          <a:p>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101</a:t>
            </a:fld>
            <a:endParaRPr lang="en-US"/>
          </a:p>
        </p:txBody>
      </p:sp>
    </p:spTree>
    <p:extLst>
      <p:ext uri="{BB962C8B-B14F-4D97-AF65-F5344CB8AC3E}">
        <p14:creationId xmlns:p14="http://schemas.microsoft.com/office/powerpoint/2010/main" val="1213738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102</a:t>
            </a:fld>
            <a:endParaRPr lang="en-US"/>
          </a:p>
        </p:txBody>
      </p:sp>
    </p:spTree>
    <p:extLst>
      <p:ext uri="{BB962C8B-B14F-4D97-AF65-F5344CB8AC3E}">
        <p14:creationId xmlns:p14="http://schemas.microsoft.com/office/powerpoint/2010/main" val="33265505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err="1"/>
              <a:t>هلأ</a:t>
            </a:r>
            <a:r>
              <a:rPr lang="ar-SA" dirty="0"/>
              <a:t> صار عندي </a:t>
            </a:r>
            <a:r>
              <a:rPr lang="ar-SA" dirty="0" err="1"/>
              <a:t>كلشي</a:t>
            </a:r>
            <a:r>
              <a:rPr lang="ar-SA" dirty="0"/>
              <a:t> جاهز </a:t>
            </a:r>
            <a:r>
              <a:rPr lang="ar-SA" dirty="0" err="1"/>
              <a:t>لحتى</a:t>
            </a:r>
            <a:r>
              <a:rPr lang="ar-SA" dirty="0"/>
              <a:t> اختبر ال </a:t>
            </a:r>
            <a:r>
              <a:rPr lang="en-US" dirty="0" err="1"/>
              <a:t>api</a:t>
            </a:r>
            <a:r>
              <a:rPr lang="ar-SA" dirty="0"/>
              <a:t> </a:t>
            </a:r>
            <a:endParaRPr lang="en-US" dirty="0"/>
          </a:p>
          <a:p>
            <a:pPr marL="0" algn="r" defTabSz="914400" rtl="1" eaLnBrk="1" latinLnBrk="0" hangingPunct="1"/>
            <a:r>
              <a:rPr lang="ar-SA" dirty="0" err="1"/>
              <a:t>بنرجع</a:t>
            </a:r>
            <a:r>
              <a:rPr lang="ar-SA" dirty="0"/>
              <a:t> على صفحة </a:t>
            </a:r>
            <a:r>
              <a:rPr lang="en-US" dirty="0"/>
              <a:t>post method</a:t>
            </a:r>
            <a:r>
              <a:rPr lang="ar-SA" dirty="0"/>
              <a:t> </a:t>
            </a:r>
            <a:r>
              <a:rPr lang="ar-SA" dirty="0" err="1"/>
              <a:t>وبننقر</a:t>
            </a:r>
            <a:r>
              <a:rPr lang="ar-SA" dirty="0"/>
              <a:t> على تبويب </a:t>
            </a:r>
            <a:r>
              <a:rPr lang="en-US" dirty="0"/>
              <a:t>test</a:t>
            </a:r>
            <a:r>
              <a:rPr lang="ar-SA" dirty="0"/>
              <a:t> </a:t>
            </a:r>
          </a:p>
          <a:p>
            <a:pPr marL="0" algn="r" defTabSz="914400" rtl="1" eaLnBrk="1" latinLnBrk="0" hangingPunct="1"/>
            <a:r>
              <a:rPr lang="ar-SA" dirty="0"/>
              <a:t>ضمن </a:t>
            </a:r>
            <a:r>
              <a:rPr lang="en-US" dirty="0"/>
              <a:t>request body</a:t>
            </a:r>
            <a:r>
              <a:rPr lang="ar-SA" dirty="0"/>
              <a:t> رح نحط المعلومات التالية بصيغة </a:t>
            </a:r>
            <a:r>
              <a:rPr lang="en-US" dirty="0" err="1"/>
              <a:t>json</a:t>
            </a:r>
            <a:r>
              <a:rPr lang="ar-SA" dirty="0"/>
              <a:t> </a:t>
            </a:r>
          </a:p>
          <a:p>
            <a:pPr marL="0" algn="r" defTabSz="914400" rtl="1" eaLnBrk="1" latinLnBrk="0" hangingPunct="1"/>
            <a:r>
              <a:rPr lang="ar-SA" dirty="0"/>
              <a:t>أولا </a:t>
            </a:r>
            <a:r>
              <a:rPr lang="en-US" dirty="0"/>
              <a:t>bucket</a:t>
            </a:r>
            <a:r>
              <a:rPr lang="ar-SA" dirty="0"/>
              <a:t> </a:t>
            </a:r>
            <a:r>
              <a:rPr lang="ar-SA" dirty="0" err="1"/>
              <a:t>نبحط</a:t>
            </a:r>
            <a:r>
              <a:rPr lang="ar-SA" dirty="0"/>
              <a:t> فيها اسم </a:t>
            </a:r>
            <a:r>
              <a:rPr lang="ar-SA" dirty="0" err="1"/>
              <a:t>البوكت</a:t>
            </a:r>
            <a:r>
              <a:rPr lang="ar-SA" dirty="0"/>
              <a:t> الموجود فيها التسجيل الصوتي, لانو ضمن هي المرحلة بيكون عندي ملف صوتي </a:t>
            </a:r>
            <a:r>
              <a:rPr lang="ar-SA" dirty="0" err="1"/>
              <a:t>بيحوي</a:t>
            </a:r>
            <a:r>
              <a:rPr lang="ar-SA" dirty="0"/>
              <a:t> على سؤال المستخدم</a:t>
            </a:r>
          </a:p>
          <a:p>
            <a:pPr marL="0" algn="r" defTabSz="914400" rtl="1" eaLnBrk="1" latinLnBrk="0" hangingPunct="1"/>
            <a:r>
              <a:rPr lang="ar-SA" dirty="0"/>
              <a:t>وطبعا ضمن </a:t>
            </a:r>
            <a:r>
              <a:rPr lang="en-US" dirty="0"/>
              <a:t>key</a:t>
            </a:r>
            <a:r>
              <a:rPr lang="ar-SA" dirty="0"/>
              <a:t> رح نحط مسار الملف الصوتي ضمن </a:t>
            </a:r>
            <a:r>
              <a:rPr lang="en-US" dirty="0"/>
              <a:t>s3</a:t>
            </a:r>
            <a:r>
              <a:rPr lang="ar-SA" dirty="0"/>
              <a:t> يعني اذا </a:t>
            </a:r>
            <a:r>
              <a:rPr lang="ar-SA" dirty="0" err="1"/>
              <a:t>بدكم</a:t>
            </a:r>
            <a:r>
              <a:rPr lang="ar-SA" dirty="0"/>
              <a:t> تختبروا ال </a:t>
            </a:r>
            <a:r>
              <a:rPr lang="en-US" dirty="0" err="1"/>
              <a:t>api</a:t>
            </a:r>
            <a:r>
              <a:rPr lang="ar-SA" dirty="0"/>
              <a:t> بهي المرحلة, لازم ترفعوا ملف صوتي ل </a:t>
            </a:r>
            <a:r>
              <a:rPr lang="en-US" dirty="0"/>
              <a:t>s3</a:t>
            </a:r>
            <a:r>
              <a:rPr lang="ar-SA" dirty="0"/>
              <a:t> وتحطوا مساره هون و وبعدها </a:t>
            </a:r>
            <a:r>
              <a:rPr lang="ar-SA" dirty="0" err="1"/>
              <a:t>بتضغطوا</a:t>
            </a:r>
            <a:r>
              <a:rPr lang="ar-SA" dirty="0"/>
              <a:t> </a:t>
            </a:r>
            <a:r>
              <a:rPr lang="en-US" dirty="0"/>
              <a:t>test </a:t>
            </a:r>
            <a:r>
              <a:rPr lang="ar-SA" dirty="0"/>
              <a:t> </a:t>
            </a:r>
            <a:r>
              <a:rPr lang="ar-SA" dirty="0" err="1"/>
              <a:t>باسفل</a:t>
            </a:r>
            <a:r>
              <a:rPr lang="ar-SA" dirty="0"/>
              <a:t> الصفحة, اذا متبعين الخطوات تمام, </a:t>
            </a:r>
            <a:r>
              <a:rPr lang="ar-SA" dirty="0" err="1"/>
              <a:t>بيطلع</a:t>
            </a:r>
            <a:r>
              <a:rPr lang="ar-SA" dirty="0"/>
              <a:t> الخرج التالي, ملاحظين </a:t>
            </a:r>
            <a:r>
              <a:rPr lang="en-US" dirty="0"/>
              <a:t>status code</a:t>
            </a:r>
            <a:r>
              <a:rPr lang="ar-SA" dirty="0"/>
              <a:t> يساوي </a:t>
            </a:r>
            <a:r>
              <a:rPr lang="en-US" dirty="0"/>
              <a:t>200</a:t>
            </a:r>
            <a:r>
              <a:rPr lang="ar-SA" dirty="0"/>
              <a:t> يعني تمت العملية بنجاح, </a:t>
            </a:r>
            <a:r>
              <a:rPr lang="ar-SA" dirty="0" err="1"/>
              <a:t>ورجعلي</a:t>
            </a:r>
            <a:r>
              <a:rPr lang="ar-SA" dirty="0"/>
              <a:t> اسم </a:t>
            </a:r>
            <a:r>
              <a:rPr lang="ar-SA" dirty="0" err="1"/>
              <a:t>البوكت</a:t>
            </a:r>
            <a:r>
              <a:rPr lang="ar-SA" dirty="0"/>
              <a:t> يلي تم التخزين فيها بالإضافة إلى مسار الملف الصوتي يلي </a:t>
            </a:r>
            <a:r>
              <a:rPr lang="ar-SA" dirty="0" err="1"/>
              <a:t>بيحوي</a:t>
            </a:r>
            <a:r>
              <a:rPr lang="ar-SA" dirty="0"/>
              <a:t> على الجواب يلي حصلنا عليه من </a:t>
            </a:r>
            <a:r>
              <a:rPr lang="en-US" dirty="0"/>
              <a:t>LLM</a:t>
            </a:r>
            <a:r>
              <a:rPr lang="ar-SA" dirty="0"/>
              <a:t>.</a:t>
            </a:r>
          </a:p>
          <a:p>
            <a:pPr marL="0" algn="r" defTabSz="914400" rtl="1" eaLnBrk="1" latinLnBrk="0" hangingPunct="1"/>
            <a:r>
              <a:rPr lang="ar-SA" dirty="0"/>
              <a:t>وهيك </a:t>
            </a:r>
            <a:r>
              <a:rPr lang="ar-SA" dirty="0" err="1"/>
              <a:t>بنكون</a:t>
            </a:r>
            <a:r>
              <a:rPr lang="ar-SA" dirty="0"/>
              <a:t> انتهينا من اعداد </a:t>
            </a:r>
            <a:r>
              <a:rPr lang="en-US" dirty="0" err="1"/>
              <a:t>api</a:t>
            </a:r>
            <a:r>
              <a:rPr lang="en-US" dirty="0"/>
              <a:t> gateway</a:t>
            </a:r>
            <a:r>
              <a:rPr lang="ar-SA" dirty="0"/>
              <a:t> </a:t>
            </a:r>
            <a:r>
              <a:rPr lang="ar-SA" dirty="0" err="1"/>
              <a:t>وبنوصل</a:t>
            </a:r>
            <a:r>
              <a:rPr lang="ar-SA" dirty="0"/>
              <a:t> </a:t>
            </a:r>
            <a:r>
              <a:rPr lang="ar-SA" dirty="0" err="1"/>
              <a:t>لاخر</a:t>
            </a:r>
            <a:r>
              <a:rPr lang="ar-SA" dirty="0"/>
              <a:t> مرحلة يلي </a:t>
            </a:r>
            <a:r>
              <a:rPr lang="ar-SA" dirty="0" err="1"/>
              <a:t>بننشأ</a:t>
            </a:r>
            <a:r>
              <a:rPr lang="ar-SA" dirty="0"/>
              <a:t> فيها كود التطبيق يلي رح يقوم بتسجيل صوت المستخدم ومن ثم </a:t>
            </a:r>
            <a:r>
              <a:rPr lang="ar-SA" dirty="0" err="1"/>
              <a:t>بيستدعي</a:t>
            </a:r>
            <a:r>
              <a:rPr lang="ar-SA" dirty="0"/>
              <a:t> </a:t>
            </a:r>
            <a:r>
              <a:rPr lang="en-US" dirty="0" err="1"/>
              <a:t>api</a:t>
            </a:r>
            <a:r>
              <a:rPr lang="en-US" dirty="0"/>
              <a:t> gateway</a:t>
            </a:r>
            <a:r>
              <a:rPr lang="ar-SA" dirty="0"/>
              <a:t> يلي رح ترجع الجواب على شكل ملف صوتي رح نشغله للمستخدم </a:t>
            </a:r>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103</a:t>
            </a:fld>
            <a:endParaRPr lang="en-US"/>
          </a:p>
        </p:txBody>
      </p:sp>
    </p:spTree>
    <p:extLst>
      <p:ext uri="{BB962C8B-B14F-4D97-AF65-F5344CB8AC3E}">
        <p14:creationId xmlns:p14="http://schemas.microsoft.com/office/powerpoint/2010/main" val="37254317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07898B0-05B0-A746-B651-8702A874EB7E}" type="slidenum">
              <a:rPr lang="en-US" smtClean="0"/>
              <a:t>104</a:t>
            </a:fld>
            <a:endParaRPr lang="en-US"/>
          </a:p>
        </p:txBody>
      </p:sp>
    </p:spTree>
    <p:extLst>
      <p:ext uri="{BB962C8B-B14F-4D97-AF65-F5344CB8AC3E}">
        <p14:creationId xmlns:p14="http://schemas.microsoft.com/office/powerpoint/2010/main" val="3836291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ar-SA" dirty="0"/>
          </a:p>
        </p:txBody>
      </p:sp>
      <p:sp>
        <p:nvSpPr>
          <p:cNvPr id="4" name="Slide Number Placeholder 3"/>
          <p:cNvSpPr>
            <a:spLocks noGrp="1"/>
          </p:cNvSpPr>
          <p:nvPr>
            <p:ph type="sldNum" sz="quarter" idx="5"/>
          </p:nvPr>
        </p:nvSpPr>
        <p:spPr/>
        <p:txBody>
          <a:bodyPr/>
          <a:lstStyle/>
          <a:p>
            <a:fld id="{407898B0-05B0-A746-B651-8702A874EB7E}" type="slidenum">
              <a:rPr lang="en-US" smtClean="0"/>
              <a:t>106</a:t>
            </a:fld>
            <a:endParaRPr lang="en-US"/>
          </a:p>
        </p:txBody>
      </p:sp>
    </p:spTree>
    <p:extLst>
      <p:ext uri="{BB962C8B-B14F-4D97-AF65-F5344CB8AC3E}">
        <p14:creationId xmlns:p14="http://schemas.microsoft.com/office/powerpoint/2010/main" val="360956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2506-D8DA-DFC5-07A7-BD55911748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5B8B2D-E2E1-A692-2F5F-EA734AA1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50D6E-C20A-C96A-C177-7DAD96A61A64}"/>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D4A8208F-4D96-389D-3D52-827AEA28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119DB-6077-2768-CD33-31912D804116}"/>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2353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62C8-DDEE-7644-BD36-C1ADD4D46D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25F2DA-D094-7893-503B-8A37E6D733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9DEB2-3ADF-58AC-05EB-9F1547A5C9B9}"/>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1B0504CA-71B7-D958-26B9-E5F8DAF12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60D62-E660-AE92-4470-D71BC6DDE9E1}"/>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1532444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F797-9481-55AE-8403-9BF8F6008E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7CB76B-D695-1016-7B21-ACDD4CED54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11174-26D1-07E1-297D-7501190454D8}"/>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F15E3283-DB09-7655-09B9-2B073A407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2A981-D97A-2AD0-F6EF-CAEA8325E516}"/>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2975063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66E8-4D2B-8895-C7DB-F39D128197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CEE69A-9AD9-E014-3203-DD54A5665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AE045-3CFE-BFE0-412A-42CEAA199350}"/>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B0A19C2B-F5FF-6DB9-43BD-D320DD651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CE094-52A4-7ABB-634D-2E46950BCCB5}"/>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65955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C6C3-7C84-2862-D270-9F62B19CA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98D394-E9F6-BF32-42C3-BA239A6CA4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A3A3B-3B6E-0C02-A671-515D6A804797}"/>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AA398A01-7044-2866-D763-686A79749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DCAA2-CD09-A83C-A480-3D3B55B94143}"/>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1255610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FFCD-E68C-B96F-FF86-A9DC0A985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7C441-16E1-5833-44F0-4298C3974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EDA78E-8952-7744-9444-EF4CDEC3A9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F54BD9-5C8A-FC8B-66BB-9881E51113C9}"/>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6" name="Footer Placeholder 5">
            <a:extLst>
              <a:ext uri="{FF2B5EF4-FFF2-40B4-BE49-F238E27FC236}">
                <a16:creationId xmlns:a16="http://schemas.microsoft.com/office/drawing/2014/main" id="{B06F699A-3D90-AFC6-F937-6CA3414A3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7C153-9305-B8E3-D9A7-2C3407C47796}"/>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443641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60FB-637D-4D10-DCDD-6F073C66FC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7DEAC2-5D63-BCC9-0B9D-927C1DED3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6DC173-945A-E369-4F96-27E0944C8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68ACC3-3434-1FE7-39AD-F361C691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7E2675-5E97-987C-2CE8-1C584A586C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31DBDD-05C1-BF8A-0A5A-123F661A1CD1}"/>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8" name="Footer Placeholder 7">
            <a:extLst>
              <a:ext uri="{FF2B5EF4-FFF2-40B4-BE49-F238E27FC236}">
                <a16:creationId xmlns:a16="http://schemas.microsoft.com/office/drawing/2014/main" id="{AD207A97-051E-E693-1A6F-0271B0D9C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E6196B-F43D-52EC-FB22-75F082E0B868}"/>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81683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33A5-81AF-96E2-EC12-00A5B10241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6AD945-8B24-7C4D-ADD9-5328B701C181}"/>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4" name="Footer Placeholder 3">
            <a:extLst>
              <a:ext uri="{FF2B5EF4-FFF2-40B4-BE49-F238E27FC236}">
                <a16:creationId xmlns:a16="http://schemas.microsoft.com/office/drawing/2014/main" id="{F1D5C8C9-4281-C07D-9311-1D2D34D530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E5468-7DEC-81A5-075F-8896D4894424}"/>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93376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2F5DF4-00AA-9912-59DF-A49726099394}"/>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3" name="Footer Placeholder 2">
            <a:extLst>
              <a:ext uri="{FF2B5EF4-FFF2-40B4-BE49-F238E27FC236}">
                <a16:creationId xmlns:a16="http://schemas.microsoft.com/office/drawing/2014/main" id="{B90CF32F-DE70-BB32-90B5-C71CC42D7C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518E4-62CB-75F6-C9E6-4741ED8E7FFB}"/>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327467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0869-33CE-DD45-34BB-C459F2ADC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ABD4F8-D462-C504-F9C2-6A550C897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5B754-E16E-DFB3-7920-EFD69CC3B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9C1425-5A17-5185-7A18-1154D6799A79}"/>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6" name="Footer Placeholder 5">
            <a:extLst>
              <a:ext uri="{FF2B5EF4-FFF2-40B4-BE49-F238E27FC236}">
                <a16:creationId xmlns:a16="http://schemas.microsoft.com/office/drawing/2014/main" id="{586A410B-2F2F-A84C-01C2-C9B2EE610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3B31D-992A-4A62-B5E0-81BF5300018D}"/>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49232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C62B-9AB5-516E-E66F-18116EA348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D65742-EA17-43C0-8C38-BE831CBFA5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695EA6-8E3C-0AC2-4495-43D1153F9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BCE16-341A-EAB8-8D47-9AA6F83A3E1B}"/>
              </a:ext>
            </a:extLst>
          </p:cNvPr>
          <p:cNvSpPr>
            <a:spLocks noGrp="1"/>
          </p:cNvSpPr>
          <p:nvPr>
            <p:ph type="dt" sz="half" idx="10"/>
          </p:nvPr>
        </p:nvSpPr>
        <p:spPr/>
        <p:txBody>
          <a:bodyPr/>
          <a:lstStyle/>
          <a:p>
            <a:fld id="{31DE04EF-E7E0-5047-A99D-0E92B780CE1A}" type="datetimeFigureOut">
              <a:rPr lang="en-US" smtClean="0"/>
              <a:t>10/31/23</a:t>
            </a:fld>
            <a:endParaRPr lang="en-US"/>
          </a:p>
        </p:txBody>
      </p:sp>
      <p:sp>
        <p:nvSpPr>
          <p:cNvPr id="6" name="Footer Placeholder 5">
            <a:extLst>
              <a:ext uri="{FF2B5EF4-FFF2-40B4-BE49-F238E27FC236}">
                <a16:creationId xmlns:a16="http://schemas.microsoft.com/office/drawing/2014/main" id="{70C5052B-C119-386B-AC06-DCB46940E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FA78C1-800A-6481-336C-E52BB23D0FB3}"/>
              </a:ext>
            </a:extLst>
          </p:cNvPr>
          <p:cNvSpPr>
            <a:spLocks noGrp="1"/>
          </p:cNvSpPr>
          <p:nvPr>
            <p:ph type="sldNum" sz="quarter" idx="12"/>
          </p:nvPr>
        </p:nvSpPr>
        <p:spPr/>
        <p:txBody>
          <a:bodyPr/>
          <a:lstStyle/>
          <a:p>
            <a:fld id="{7F7B4E6B-5594-A94D-A078-92AE653FACDF}" type="slidenum">
              <a:rPr lang="en-US" smtClean="0"/>
              <a:t>‹#›</a:t>
            </a:fld>
            <a:endParaRPr lang="en-US"/>
          </a:p>
        </p:txBody>
      </p:sp>
    </p:spTree>
    <p:extLst>
      <p:ext uri="{BB962C8B-B14F-4D97-AF65-F5344CB8AC3E}">
        <p14:creationId xmlns:p14="http://schemas.microsoft.com/office/powerpoint/2010/main" val="373881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FA98F-B1C9-5E1F-1A58-E354211E9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D76EDE-E18B-207A-15B6-26654D50B1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3A027-9EB5-6875-68F2-16D9CA5A7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DE04EF-E7E0-5047-A99D-0E92B780CE1A}" type="datetimeFigureOut">
              <a:rPr lang="en-US" smtClean="0"/>
              <a:t>10/31/23</a:t>
            </a:fld>
            <a:endParaRPr lang="en-US"/>
          </a:p>
        </p:txBody>
      </p:sp>
      <p:sp>
        <p:nvSpPr>
          <p:cNvPr id="5" name="Footer Placeholder 4">
            <a:extLst>
              <a:ext uri="{FF2B5EF4-FFF2-40B4-BE49-F238E27FC236}">
                <a16:creationId xmlns:a16="http://schemas.microsoft.com/office/drawing/2014/main" id="{1FDE0E16-9C88-279B-A280-C2A2277FB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C6CA05-6079-E3A6-2247-7F3667038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B4E6B-5594-A94D-A078-92AE653FACDF}" type="slidenum">
              <a:rPr lang="en-US" smtClean="0"/>
              <a:t>‹#›</a:t>
            </a:fld>
            <a:endParaRPr lang="en-US"/>
          </a:p>
        </p:txBody>
      </p:sp>
    </p:spTree>
    <p:extLst>
      <p:ext uri="{BB962C8B-B14F-4D97-AF65-F5344CB8AC3E}">
        <p14:creationId xmlns:p14="http://schemas.microsoft.com/office/powerpoint/2010/main" val="291576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1.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15.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37.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2.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0.sv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3.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4.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4.png"/><Relationship Id="rId2" Type="http://schemas.openxmlformats.org/officeDocument/2006/relationships/notesSlide" Target="../notesSlides/notesSlide5.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sv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8.sv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6.xml"/><Relationship Id="rId16" Type="http://schemas.microsoft.com/office/2007/relationships/hdphoto" Target="../media/hdphoto1.wdp"/><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1.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10.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1.pn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7.sv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8.sv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7.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1.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10.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1.png"/><Relationship Id="rId22" Type="http://schemas.openxmlformats.org/officeDocument/2006/relationships/image" Target="../media/image19.sv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2.png"/><Relationship Id="rId7"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33.svg"/><Relationship Id="rId9" Type="http://schemas.openxmlformats.org/officeDocument/2006/relationships/image" Target="../media/image100.sv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8.sv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hdphoto" Target="../media/hdphoto1.wdp"/><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1.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10.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1.png"/><Relationship Id="rId22" Type="http://schemas.openxmlformats.org/officeDocument/2006/relationships/image" Target="../media/image19.sv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sv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flowchart&#10;&#10;Description automatically generated">
            <a:extLst>
              <a:ext uri="{FF2B5EF4-FFF2-40B4-BE49-F238E27FC236}">
                <a16:creationId xmlns:a16="http://schemas.microsoft.com/office/drawing/2014/main" id="{442A249D-A3C3-F375-0941-5C0AD2F2EA24}"/>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16" name="Group 15">
            <a:extLst>
              <a:ext uri="{FF2B5EF4-FFF2-40B4-BE49-F238E27FC236}">
                <a16:creationId xmlns:a16="http://schemas.microsoft.com/office/drawing/2014/main" id="{331BF784-8C03-5E4A-5B2B-56715FD8B8CA}"/>
              </a:ext>
            </a:extLst>
          </p:cNvPr>
          <p:cNvGrpSpPr/>
          <p:nvPr/>
        </p:nvGrpSpPr>
        <p:grpSpPr>
          <a:xfrm>
            <a:off x="-2811174" y="5297298"/>
            <a:ext cx="2076883" cy="1038999"/>
            <a:chOff x="6789734" y="1184275"/>
            <a:chExt cx="2243137" cy="1038999"/>
          </a:xfrm>
        </p:grpSpPr>
        <p:pic>
          <p:nvPicPr>
            <p:cNvPr id="17" name="Graphic 17">
              <a:extLst>
                <a:ext uri="{FF2B5EF4-FFF2-40B4-BE49-F238E27FC236}">
                  <a16:creationId xmlns:a16="http://schemas.microsoft.com/office/drawing/2014/main" id="{5E568A67-D6A9-FA6E-E4D5-0CCDB6452C5F}"/>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84DE054-D2D1-76EB-BED1-E0AA30D47320}"/>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24" name="Picture 23" descr="A computer screen shot of a computer&#10;&#10;Description automatically generated">
            <a:extLst>
              <a:ext uri="{FF2B5EF4-FFF2-40B4-BE49-F238E27FC236}">
                <a16:creationId xmlns:a16="http://schemas.microsoft.com/office/drawing/2014/main" id="{12FA3F36-574B-9910-E7BC-2ADF1B0B4B80}"/>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154" name="TextBox 153">
            <a:extLst>
              <a:ext uri="{FF2B5EF4-FFF2-40B4-BE49-F238E27FC236}">
                <a16:creationId xmlns:a16="http://schemas.microsoft.com/office/drawing/2014/main" id="{A8ED960D-7076-96F7-2AF2-A65F9385D87C}"/>
              </a:ext>
            </a:extLst>
          </p:cNvPr>
          <p:cNvSpPr txBox="1"/>
          <p:nvPr/>
        </p:nvSpPr>
        <p:spPr>
          <a:xfrm>
            <a:off x="0" y="306431"/>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sp>
        <p:nvSpPr>
          <p:cNvPr id="160" name="Chevron 159">
            <a:extLst>
              <a:ext uri="{FF2B5EF4-FFF2-40B4-BE49-F238E27FC236}">
                <a16:creationId xmlns:a16="http://schemas.microsoft.com/office/drawing/2014/main" id="{7B4C6BE1-83C5-C6B8-B803-85EB6C1C8A58}"/>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192F98B3-B443-4E13-A7CD-D6E4AB668202}"/>
              </a:ext>
            </a:extLst>
          </p:cNvPr>
          <p:cNvGrpSpPr/>
          <p:nvPr/>
        </p:nvGrpSpPr>
        <p:grpSpPr>
          <a:xfrm>
            <a:off x="8258529" y="428781"/>
            <a:ext cx="1406566" cy="1095403"/>
            <a:chOff x="2602540" y="1153731"/>
            <a:chExt cx="1406566" cy="1095403"/>
          </a:xfrm>
        </p:grpSpPr>
        <p:pic>
          <p:nvPicPr>
            <p:cNvPr id="57" name="Graphic 17">
              <a:extLst>
                <a:ext uri="{FF2B5EF4-FFF2-40B4-BE49-F238E27FC236}">
                  <a16:creationId xmlns:a16="http://schemas.microsoft.com/office/drawing/2014/main" id="{A855A898-7663-B8E9-E2BC-4F406AA87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3B7D8600-3303-0C2A-6CEA-72E123975020}"/>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60" name="Group 59">
            <a:extLst>
              <a:ext uri="{FF2B5EF4-FFF2-40B4-BE49-F238E27FC236}">
                <a16:creationId xmlns:a16="http://schemas.microsoft.com/office/drawing/2014/main" id="{3B5F548B-6358-A17F-A134-9A3670A18927}"/>
              </a:ext>
            </a:extLst>
          </p:cNvPr>
          <p:cNvGrpSpPr/>
          <p:nvPr/>
        </p:nvGrpSpPr>
        <p:grpSpPr>
          <a:xfrm>
            <a:off x="2530546" y="4758162"/>
            <a:ext cx="785554" cy="1074936"/>
            <a:chOff x="4098889" y="2025155"/>
            <a:chExt cx="785554" cy="1074936"/>
          </a:xfrm>
        </p:grpSpPr>
        <p:sp>
          <p:nvSpPr>
            <p:cNvPr id="61" name="TextBox 62">
              <a:extLst>
                <a:ext uri="{FF2B5EF4-FFF2-40B4-BE49-F238E27FC236}">
                  <a16:creationId xmlns:a16="http://schemas.microsoft.com/office/drawing/2014/main" id="{D592524D-74A5-CE75-FAFB-A3AD753649C4}"/>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63" name="Graphic 63">
              <a:extLst>
                <a:ext uri="{FF2B5EF4-FFF2-40B4-BE49-F238E27FC236}">
                  <a16:creationId xmlns:a16="http://schemas.microsoft.com/office/drawing/2014/main" id="{A953D29B-2EE3-8032-ADA2-9AA9BF3C7E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a:extLst>
              <a:ext uri="{FF2B5EF4-FFF2-40B4-BE49-F238E27FC236}">
                <a16:creationId xmlns:a16="http://schemas.microsoft.com/office/drawing/2014/main" id="{E84D72F0-E8CC-3A29-9D21-6FF4FCA62A74}"/>
              </a:ext>
            </a:extLst>
          </p:cNvPr>
          <p:cNvGrpSpPr/>
          <p:nvPr/>
        </p:nvGrpSpPr>
        <p:grpSpPr>
          <a:xfrm>
            <a:off x="6169459" y="3315089"/>
            <a:ext cx="1354470" cy="1103807"/>
            <a:chOff x="5245901" y="2781300"/>
            <a:chExt cx="788315" cy="642426"/>
          </a:xfrm>
        </p:grpSpPr>
        <p:sp>
          <p:nvSpPr>
            <p:cNvPr id="65" name="TextBox 17">
              <a:extLst>
                <a:ext uri="{FF2B5EF4-FFF2-40B4-BE49-F238E27FC236}">
                  <a16:creationId xmlns:a16="http://schemas.microsoft.com/office/drawing/2014/main" id="{9625CDDB-473E-10EA-90DF-FA37BB8B3C83}"/>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66" name="Graphic 13">
              <a:extLst>
                <a:ext uri="{FF2B5EF4-FFF2-40B4-BE49-F238E27FC236}">
                  <a16:creationId xmlns:a16="http://schemas.microsoft.com/office/drawing/2014/main" id="{405F7A9D-41C6-48FF-A32E-0FC6CAF432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 name="Graphic 66" descr="User with solid fill">
            <a:extLst>
              <a:ext uri="{FF2B5EF4-FFF2-40B4-BE49-F238E27FC236}">
                <a16:creationId xmlns:a16="http://schemas.microsoft.com/office/drawing/2014/main" id="{23A7146C-F649-C828-1B96-D1628C43BC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68" name="Straight Arrow Connector 67">
            <a:extLst>
              <a:ext uri="{FF2B5EF4-FFF2-40B4-BE49-F238E27FC236}">
                <a16:creationId xmlns:a16="http://schemas.microsoft.com/office/drawing/2014/main" id="{5A3D6A01-119D-CEF5-7EDB-F7870AAFA778}"/>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BD8CB4A-D0D0-6044-7953-73C7DDCD1C77}"/>
              </a:ext>
            </a:extLst>
          </p:cNvPr>
          <p:cNvCxnSpPr>
            <a:cxnSpLocks/>
            <a:stCxn id="106" idx="3"/>
            <a:endCxn id="77" idx="1"/>
          </p:cNvCxnSpPr>
          <p:nvPr/>
        </p:nvCxnSpPr>
        <p:spPr>
          <a:xfrm flipV="1">
            <a:off x="3697155" y="3709747"/>
            <a:ext cx="1022799" cy="14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86324E1-A113-3B9C-49C8-2D92A63E20DB}"/>
              </a:ext>
            </a:extLst>
          </p:cNvPr>
          <p:cNvGrpSpPr/>
          <p:nvPr/>
        </p:nvGrpSpPr>
        <p:grpSpPr>
          <a:xfrm>
            <a:off x="6883046" y="5413438"/>
            <a:ext cx="785554" cy="1129986"/>
            <a:chOff x="2659063" y="2812015"/>
            <a:chExt cx="457200" cy="657663"/>
          </a:xfrm>
        </p:grpSpPr>
        <p:sp>
          <p:nvSpPr>
            <p:cNvPr id="71" name="TextBox 62">
              <a:extLst>
                <a:ext uri="{FF2B5EF4-FFF2-40B4-BE49-F238E27FC236}">
                  <a16:creationId xmlns:a16="http://schemas.microsoft.com/office/drawing/2014/main" id="{27FC3D12-F584-FEC4-B400-AADF115F4359}"/>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72" name="Graphic 63">
              <a:extLst>
                <a:ext uri="{FF2B5EF4-FFF2-40B4-BE49-F238E27FC236}">
                  <a16:creationId xmlns:a16="http://schemas.microsoft.com/office/drawing/2014/main" id="{1B7D935C-2C8F-8223-4250-A066FE0B037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3" name="Straight Arrow Connector 72">
            <a:extLst>
              <a:ext uri="{FF2B5EF4-FFF2-40B4-BE49-F238E27FC236}">
                <a16:creationId xmlns:a16="http://schemas.microsoft.com/office/drawing/2014/main" id="{CF79A159-DFA6-D8E2-503B-3FADD820C0AB}"/>
              </a:ext>
            </a:extLst>
          </p:cNvPr>
          <p:cNvCxnSpPr>
            <a:cxnSpLocks/>
            <a:stCxn id="93" idx="2"/>
            <a:endCxn id="72"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5A03493-AC24-0277-D76D-80CCA1D7C927}"/>
              </a:ext>
            </a:extLst>
          </p:cNvPr>
          <p:cNvCxnSpPr>
            <a:cxnSpLocks/>
            <a:stCxn id="72" idx="0"/>
            <a:endCxn id="65"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12FF03F-8BEA-8763-0BDB-C3C11E0DE759}"/>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2B9CCED-9B4A-665E-E64E-46FD22915499}"/>
              </a:ext>
            </a:extLst>
          </p:cNvPr>
          <p:cNvGrpSpPr/>
          <p:nvPr/>
        </p:nvGrpSpPr>
        <p:grpSpPr>
          <a:xfrm>
            <a:off x="4423719" y="3328747"/>
            <a:ext cx="1354469" cy="1077011"/>
            <a:chOff x="7231686" y="1184275"/>
            <a:chExt cx="1354469" cy="1077011"/>
          </a:xfrm>
        </p:grpSpPr>
        <p:pic>
          <p:nvPicPr>
            <p:cNvPr id="77" name="Graphic 17">
              <a:extLst>
                <a:ext uri="{FF2B5EF4-FFF2-40B4-BE49-F238E27FC236}">
                  <a16:creationId xmlns:a16="http://schemas.microsoft.com/office/drawing/2014/main" id="{E601BA2F-20B5-EE02-7395-899F8F1C0E17}"/>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9">
              <a:extLst>
                <a:ext uri="{FF2B5EF4-FFF2-40B4-BE49-F238E27FC236}">
                  <a16:creationId xmlns:a16="http://schemas.microsoft.com/office/drawing/2014/main" id="{AC4D9616-4AFE-A283-ED38-B20FC65124ED}"/>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79" name="Straight Arrow Connector 78">
            <a:extLst>
              <a:ext uri="{FF2B5EF4-FFF2-40B4-BE49-F238E27FC236}">
                <a16:creationId xmlns:a16="http://schemas.microsoft.com/office/drawing/2014/main" id="{6C4C7D17-1F0F-400A-2A01-435754875A4C}"/>
              </a:ext>
            </a:extLst>
          </p:cNvPr>
          <p:cNvCxnSpPr>
            <a:cxnSpLocks/>
            <a:stCxn id="77" idx="3"/>
            <a:endCxn id="66" idx="1"/>
          </p:cNvCxnSpPr>
          <p:nvPr/>
        </p:nvCxnSpPr>
        <p:spPr>
          <a:xfrm flipV="1">
            <a:off x="54819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7968C4F-CF42-8EDC-6E97-1244F8A060FB}"/>
              </a:ext>
            </a:extLst>
          </p:cNvPr>
          <p:cNvGrpSpPr/>
          <p:nvPr/>
        </p:nvGrpSpPr>
        <p:grpSpPr>
          <a:xfrm>
            <a:off x="9967260" y="5068043"/>
            <a:ext cx="2292350" cy="1071364"/>
            <a:chOff x="4487863" y="1182688"/>
            <a:chExt cx="2292350" cy="1071364"/>
          </a:xfrm>
        </p:grpSpPr>
        <p:pic>
          <p:nvPicPr>
            <p:cNvPr id="81" name="Graphic 8">
              <a:extLst>
                <a:ext uri="{FF2B5EF4-FFF2-40B4-BE49-F238E27FC236}">
                  <a16:creationId xmlns:a16="http://schemas.microsoft.com/office/drawing/2014/main" id="{F741CFAF-EABB-2A8C-A86D-CB6B099546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1">
              <a:extLst>
                <a:ext uri="{FF2B5EF4-FFF2-40B4-BE49-F238E27FC236}">
                  <a16:creationId xmlns:a16="http://schemas.microsoft.com/office/drawing/2014/main" id="{90A0AE71-ED46-25B3-57B8-B550E4B541A1}"/>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83" name="Group 82">
            <a:extLst>
              <a:ext uri="{FF2B5EF4-FFF2-40B4-BE49-F238E27FC236}">
                <a16:creationId xmlns:a16="http://schemas.microsoft.com/office/drawing/2014/main" id="{99A3304C-0E51-830F-68CD-00479F915A10}"/>
              </a:ext>
            </a:extLst>
          </p:cNvPr>
          <p:cNvGrpSpPr/>
          <p:nvPr/>
        </p:nvGrpSpPr>
        <p:grpSpPr>
          <a:xfrm>
            <a:off x="10093366" y="1998934"/>
            <a:ext cx="2000095" cy="1313413"/>
            <a:chOff x="6924001" y="1184275"/>
            <a:chExt cx="2000095" cy="1313413"/>
          </a:xfrm>
        </p:grpSpPr>
        <p:pic>
          <p:nvPicPr>
            <p:cNvPr id="84" name="Graphic 20">
              <a:extLst>
                <a:ext uri="{FF2B5EF4-FFF2-40B4-BE49-F238E27FC236}">
                  <a16:creationId xmlns:a16="http://schemas.microsoft.com/office/drawing/2014/main" id="{E8887AEE-3920-4F50-F29D-1B407B57AA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12">
              <a:extLst>
                <a:ext uri="{FF2B5EF4-FFF2-40B4-BE49-F238E27FC236}">
                  <a16:creationId xmlns:a16="http://schemas.microsoft.com/office/drawing/2014/main" id="{B06B0AAB-43AD-C45D-A79F-477232304F15}"/>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86" name="Group 85">
            <a:extLst>
              <a:ext uri="{FF2B5EF4-FFF2-40B4-BE49-F238E27FC236}">
                <a16:creationId xmlns:a16="http://schemas.microsoft.com/office/drawing/2014/main" id="{CAC5909A-8F69-8C84-E998-2302F7B3DBDB}"/>
              </a:ext>
            </a:extLst>
          </p:cNvPr>
          <p:cNvGrpSpPr/>
          <p:nvPr/>
        </p:nvGrpSpPr>
        <p:grpSpPr>
          <a:xfrm>
            <a:off x="10301039" y="3376231"/>
            <a:ext cx="1584280" cy="1340022"/>
            <a:chOff x="3879660" y="4188936"/>
            <a:chExt cx="1584280" cy="1340022"/>
          </a:xfrm>
        </p:grpSpPr>
        <p:pic>
          <p:nvPicPr>
            <p:cNvPr id="88" name="Picture 87" descr="生成式人工智能– 应用场景和解决方案- AWS">
              <a:extLst>
                <a:ext uri="{FF2B5EF4-FFF2-40B4-BE49-F238E27FC236}">
                  <a16:creationId xmlns:a16="http://schemas.microsoft.com/office/drawing/2014/main" id="{5CD2EC9C-0BEF-7F05-64F5-01F33E4C80E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F2846D-79F1-43E2-4D10-5C1687433189}"/>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90" name="Group 89">
            <a:extLst>
              <a:ext uri="{FF2B5EF4-FFF2-40B4-BE49-F238E27FC236}">
                <a16:creationId xmlns:a16="http://schemas.microsoft.com/office/drawing/2014/main" id="{2924F542-8EEC-C977-E14E-F88F2BC92D3A}"/>
              </a:ext>
            </a:extLst>
          </p:cNvPr>
          <p:cNvGrpSpPr/>
          <p:nvPr/>
        </p:nvGrpSpPr>
        <p:grpSpPr>
          <a:xfrm>
            <a:off x="8074519" y="1583707"/>
            <a:ext cx="1774588" cy="4652190"/>
            <a:chOff x="8479125" y="1456006"/>
            <a:chExt cx="1774588" cy="4652190"/>
          </a:xfrm>
        </p:grpSpPr>
        <p:sp>
          <p:nvSpPr>
            <p:cNvPr id="92" name="Oval 91">
              <a:extLst>
                <a:ext uri="{FF2B5EF4-FFF2-40B4-BE49-F238E27FC236}">
                  <a16:creationId xmlns:a16="http://schemas.microsoft.com/office/drawing/2014/main" id="{B64F085A-BEAE-9F0E-4500-3C71F9FFE6CC}"/>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93" name="Oval 92">
              <a:extLst>
                <a:ext uri="{FF2B5EF4-FFF2-40B4-BE49-F238E27FC236}">
                  <a16:creationId xmlns:a16="http://schemas.microsoft.com/office/drawing/2014/main" id="{22B413E3-F7A5-6CF2-3D22-B413AD928DA3}"/>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94" name="Rounded Rectangle 93">
              <a:extLst>
                <a:ext uri="{FF2B5EF4-FFF2-40B4-BE49-F238E27FC236}">
                  <a16:creationId xmlns:a16="http://schemas.microsoft.com/office/drawing/2014/main" id="{CD258CB5-7289-3D72-270D-5E8FF0E0F9A9}"/>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95" name="Rounded Rectangle 94">
              <a:extLst>
                <a:ext uri="{FF2B5EF4-FFF2-40B4-BE49-F238E27FC236}">
                  <a16:creationId xmlns:a16="http://schemas.microsoft.com/office/drawing/2014/main" id="{2F3949E3-7614-283C-F27C-CC453F106427}"/>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96" name="Rounded Rectangle 95">
              <a:extLst>
                <a:ext uri="{FF2B5EF4-FFF2-40B4-BE49-F238E27FC236}">
                  <a16:creationId xmlns:a16="http://schemas.microsoft.com/office/drawing/2014/main" id="{91CBC009-814B-5E1A-F182-FC2ADE068351}"/>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97" name="Straight Arrow Connector 96">
              <a:extLst>
                <a:ext uri="{FF2B5EF4-FFF2-40B4-BE49-F238E27FC236}">
                  <a16:creationId xmlns:a16="http://schemas.microsoft.com/office/drawing/2014/main" id="{B2AC5DA0-02CE-655F-83BF-0D0C7F957976}"/>
                </a:ext>
              </a:extLst>
            </p:cNvPr>
            <p:cNvCxnSpPr>
              <a:cxnSpLocks/>
              <a:stCxn id="92" idx="4"/>
              <a:endCxn id="94"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0805EB5B-84CC-B225-6AF6-BD69E1E89ED8}"/>
                </a:ext>
              </a:extLst>
            </p:cNvPr>
            <p:cNvCxnSpPr>
              <a:cxnSpLocks/>
              <a:stCxn id="94" idx="2"/>
              <a:endCxn id="95"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32AAAD51-26C4-69B1-C1B8-83ADAEDE446F}"/>
                </a:ext>
              </a:extLst>
            </p:cNvPr>
            <p:cNvCxnSpPr>
              <a:cxnSpLocks/>
              <a:stCxn id="95" idx="2"/>
              <a:endCxn id="96"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0237C534-A472-EB3A-26F4-FE0DF21757BE}"/>
                </a:ext>
              </a:extLst>
            </p:cNvPr>
            <p:cNvCxnSpPr>
              <a:cxnSpLocks/>
              <a:stCxn id="96" idx="2"/>
              <a:endCxn id="93"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01" name="Straight Arrow Connector 100">
            <a:extLst>
              <a:ext uri="{FF2B5EF4-FFF2-40B4-BE49-F238E27FC236}">
                <a16:creationId xmlns:a16="http://schemas.microsoft.com/office/drawing/2014/main" id="{6EAE7F2C-EF20-5BB8-0AFF-23A7D94300C1}"/>
              </a:ext>
            </a:extLst>
          </p:cNvPr>
          <p:cNvCxnSpPr>
            <a:cxnSpLocks/>
            <a:stCxn id="66" idx="0"/>
            <a:endCxn id="92" idx="2"/>
          </p:cNvCxnSpPr>
          <p:nvPr/>
        </p:nvCxnSpPr>
        <p:spPr>
          <a:xfrm flipV="1">
            <a:off x="6817256" y="2013606"/>
            <a:ext cx="17146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84C6B06-EA4E-DA21-6DE6-79C35F008EF1}"/>
              </a:ext>
            </a:extLst>
          </p:cNvPr>
          <p:cNvCxnSpPr>
            <a:cxnSpLocks/>
            <a:stCxn id="94" idx="3"/>
            <a:endCxn id="84"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D914DE85-E3EF-B1DC-6027-9C16D1836B9D}"/>
              </a:ext>
            </a:extLst>
          </p:cNvPr>
          <p:cNvCxnSpPr>
            <a:cxnSpLocks/>
            <a:stCxn id="96" idx="3"/>
            <a:endCxn id="81"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BE067AEF-CB7D-037A-E55A-AE19F6E3250C}"/>
              </a:ext>
            </a:extLst>
          </p:cNvPr>
          <p:cNvCxnSpPr>
            <a:cxnSpLocks/>
            <a:stCxn id="88" idx="1"/>
            <a:endCxn id="95"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06" name="Graphic 105" descr="Internet with solid fill">
            <a:extLst>
              <a:ext uri="{FF2B5EF4-FFF2-40B4-BE49-F238E27FC236}">
                <a16:creationId xmlns:a16="http://schemas.microsoft.com/office/drawing/2014/main" id="{4A219F06-80AC-AC72-D80B-72EEF6EAB4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09" name="Graphic 108" descr="Volume outline">
            <a:extLst>
              <a:ext uri="{FF2B5EF4-FFF2-40B4-BE49-F238E27FC236}">
                <a16:creationId xmlns:a16="http://schemas.microsoft.com/office/drawing/2014/main" id="{9EF9DE9A-B5ED-C2E6-2C12-97321E9DC6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0" name="Rectangle 109">
            <a:extLst>
              <a:ext uri="{FF2B5EF4-FFF2-40B4-BE49-F238E27FC236}">
                <a16:creationId xmlns:a16="http://schemas.microsoft.com/office/drawing/2014/main" id="{9CE197EC-E172-1F69-BA51-C0C8AFDD4369}"/>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3F2ABA43-D341-844B-5967-F123B6A4ED48}"/>
              </a:ext>
            </a:extLst>
          </p:cNvPr>
          <p:cNvCxnSpPr>
            <a:cxnSpLocks/>
            <a:endCxn id="63"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Graphic 115" descr="Radio microphone outline">
            <a:extLst>
              <a:ext uri="{FF2B5EF4-FFF2-40B4-BE49-F238E27FC236}">
                <a16:creationId xmlns:a16="http://schemas.microsoft.com/office/drawing/2014/main" id="{07D6CC54-8876-374A-0B69-EF28318CC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8314" y="355352"/>
            <a:ext cx="914400" cy="914400"/>
          </a:xfrm>
          <a:prstGeom prst="rect">
            <a:avLst/>
          </a:prstGeom>
        </p:spPr>
      </p:pic>
      <p:grpSp>
        <p:nvGrpSpPr>
          <p:cNvPr id="135" name="Group 134">
            <a:extLst>
              <a:ext uri="{FF2B5EF4-FFF2-40B4-BE49-F238E27FC236}">
                <a16:creationId xmlns:a16="http://schemas.microsoft.com/office/drawing/2014/main" id="{6F6533A7-7E86-2D52-05CE-4F0048BC716D}"/>
              </a:ext>
            </a:extLst>
          </p:cNvPr>
          <p:cNvGrpSpPr/>
          <p:nvPr/>
        </p:nvGrpSpPr>
        <p:grpSpPr>
          <a:xfrm>
            <a:off x="316982" y="1369668"/>
            <a:ext cx="3953599" cy="1260673"/>
            <a:chOff x="217611" y="987420"/>
            <a:chExt cx="3953599" cy="1260673"/>
          </a:xfrm>
        </p:grpSpPr>
        <p:grpSp>
          <p:nvGrpSpPr>
            <p:cNvPr id="53" name="Group 52">
              <a:extLst>
                <a:ext uri="{FF2B5EF4-FFF2-40B4-BE49-F238E27FC236}">
                  <a16:creationId xmlns:a16="http://schemas.microsoft.com/office/drawing/2014/main" id="{492FD3E4-9782-98F7-8175-3F4D752DA33B}"/>
                </a:ext>
              </a:extLst>
            </p:cNvPr>
            <p:cNvGrpSpPr/>
            <p:nvPr/>
          </p:nvGrpSpPr>
          <p:grpSpPr>
            <a:xfrm>
              <a:off x="217611" y="1206329"/>
              <a:ext cx="3750658" cy="1041764"/>
              <a:chOff x="-93743" y="5739640"/>
              <a:chExt cx="3750658" cy="1041764"/>
            </a:xfrm>
          </p:grpSpPr>
          <p:sp>
            <p:nvSpPr>
              <p:cNvPr id="7" name="TextBox 6">
                <a:extLst>
                  <a:ext uri="{FF2B5EF4-FFF2-40B4-BE49-F238E27FC236}">
                    <a16:creationId xmlns:a16="http://schemas.microsoft.com/office/drawing/2014/main" id="{1B3C32B4-6DF9-C001-C68D-F77F69FC4692}"/>
                  </a:ext>
                </a:extLst>
              </p:cNvPr>
              <p:cNvSpPr txBox="1"/>
              <p:nvPr/>
            </p:nvSpPr>
            <p:spPr>
              <a:xfrm>
                <a:off x="152334" y="5739640"/>
                <a:ext cx="3504581" cy="830997"/>
              </a:xfrm>
              <a:prstGeom prst="rect">
                <a:avLst/>
              </a:prstGeom>
              <a:noFill/>
            </p:spPr>
            <p:txBody>
              <a:bodyPr wrap="square">
                <a:spAutoFit/>
              </a:bodyPr>
              <a:lstStyle/>
              <a:p>
                <a:r>
                  <a:rPr lang="en-US" sz="4800" b="0" i="0" u="none" strike="noStrike" dirty="0">
                    <a:solidFill>
                      <a:srgbClr val="C01659"/>
                    </a:solidFill>
                    <a:effectLst/>
                    <a:latin typeface="+mj-lt"/>
                  </a:rPr>
                  <a:t>Bedrock LLM</a:t>
                </a:r>
                <a:endParaRPr lang="en-US" sz="4800" dirty="0">
                  <a:solidFill>
                    <a:srgbClr val="C01659"/>
                  </a:solidFill>
                  <a:latin typeface="+mj-lt"/>
                </a:endParaRPr>
              </a:p>
            </p:txBody>
          </p:sp>
          <p:cxnSp>
            <p:nvCxnSpPr>
              <p:cNvPr id="22" name="Straight Connector 21">
                <a:extLst>
                  <a:ext uri="{FF2B5EF4-FFF2-40B4-BE49-F238E27FC236}">
                    <a16:creationId xmlns:a16="http://schemas.microsoft.com/office/drawing/2014/main" id="{548BA061-814F-8E2E-C3A3-2EEAB801457C}"/>
                  </a:ext>
                </a:extLst>
              </p:cNvPr>
              <p:cNvCxnSpPr>
                <a:cxnSpLocks/>
              </p:cNvCxnSpPr>
              <p:nvPr/>
            </p:nvCxnSpPr>
            <p:spPr>
              <a:xfrm>
                <a:off x="92920" y="5888273"/>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350CDD-1E3D-2FC4-0B7A-55D41476DD59}"/>
                  </a:ext>
                </a:extLst>
              </p:cNvPr>
              <p:cNvCxnSpPr>
                <a:cxnSpLocks/>
              </p:cNvCxnSpPr>
              <p:nvPr/>
            </p:nvCxnSpPr>
            <p:spPr>
              <a:xfrm flipH="1" flipV="1">
                <a:off x="-93743" y="6616736"/>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EA358D45-D25D-ACAC-3B99-98A81ECC89B0}"/>
                </a:ext>
              </a:extLst>
            </p:cNvPr>
            <p:cNvGrpSpPr/>
            <p:nvPr/>
          </p:nvGrpSpPr>
          <p:grpSpPr>
            <a:xfrm rot="10800000">
              <a:off x="1957646" y="987420"/>
              <a:ext cx="2213564" cy="893131"/>
              <a:chOff x="-718906" y="6177478"/>
              <a:chExt cx="2213564" cy="893131"/>
            </a:xfrm>
          </p:grpSpPr>
          <p:cxnSp>
            <p:nvCxnSpPr>
              <p:cNvPr id="133" name="Straight Connector 132">
                <a:extLst>
                  <a:ext uri="{FF2B5EF4-FFF2-40B4-BE49-F238E27FC236}">
                    <a16:creationId xmlns:a16="http://schemas.microsoft.com/office/drawing/2014/main" id="{DBCD9062-D622-34CD-862B-F4F9D0D1B5F1}"/>
                  </a:ext>
                </a:extLst>
              </p:cNvPr>
              <p:cNvCxnSpPr>
                <a:cxnSpLocks/>
              </p:cNvCxnSpPr>
              <p:nvPr/>
            </p:nvCxnSpPr>
            <p:spPr>
              <a:xfrm>
                <a:off x="-532243" y="6177478"/>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3E769FB-D716-2528-76F9-D89684355852}"/>
                  </a:ext>
                </a:extLst>
              </p:cNvPr>
              <p:cNvCxnSpPr>
                <a:cxnSpLocks/>
              </p:cNvCxnSpPr>
              <p:nvPr/>
            </p:nvCxnSpPr>
            <p:spPr>
              <a:xfrm flipH="1" flipV="1">
                <a:off x="-718906" y="6905941"/>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pic>
        <p:nvPicPr>
          <p:cNvPr id="138" name="Graphic 137" descr="Radio microphone outline">
            <a:extLst>
              <a:ext uri="{FF2B5EF4-FFF2-40B4-BE49-F238E27FC236}">
                <a16:creationId xmlns:a16="http://schemas.microsoft.com/office/drawing/2014/main" id="{79A8F515-137F-FF78-5AE3-5BB4406321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39" name="Rectangle 138">
            <a:extLst>
              <a:ext uri="{FF2B5EF4-FFF2-40B4-BE49-F238E27FC236}">
                <a16:creationId xmlns:a16="http://schemas.microsoft.com/office/drawing/2014/main" id="{C09D72D6-AD18-90EF-74B3-0B87E043F5EA}"/>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3" name="TextBox 2">
            <a:extLst>
              <a:ext uri="{FF2B5EF4-FFF2-40B4-BE49-F238E27FC236}">
                <a16:creationId xmlns:a16="http://schemas.microsoft.com/office/drawing/2014/main" id="{815175AB-EEEA-CB9E-168F-470451CF30BA}"/>
              </a:ext>
            </a:extLst>
          </p:cNvPr>
          <p:cNvSpPr txBox="1"/>
          <p:nvPr/>
        </p:nvSpPr>
        <p:spPr>
          <a:xfrm>
            <a:off x="2376672" y="6320736"/>
            <a:ext cx="4307359" cy="461665"/>
          </a:xfrm>
          <a:prstGeom prst="rect">
            <a:avLst/>
          </a:prstGeom>
          <a:noFill/>
          <a:ln>
            <a:solidFill>
              <a:srgbClr val="FF2F92"/>
            </a:solidFill>
          </a:ln>
        </p:spPr>
        <p:txBody>
          <a:bodyPr wrap="square">
            <a:spAutoFit/>
          </a:bodyPr>
          <a:lstStyle/>
          <a:p>
            <a:r>
              <a:rPr lang="en-US" sz="2400" dirty="0" err="1"/>
              <a:t>www.youtube.com</a:t>
            </a:r>
            <a:r>
              <a:rPr lang="en-US" sz="2400" dirty="0"/>
              <a:t>/@tiger4code</a:t>
            </a:r>
          </a:p>
        </p:txBody>
      </p:sp>
    </p:spTree>
    <p:extLst>
      <p:ext uri="{BB962C8B-B14F-4D97-AF65-F5344CB8AC3E}">
        <p14:creationId xmlns:p14="http://schemas.microsoft.com/office/powerpoint/2010/main" val="58615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D610-5E9D-9FB3-1100-91D74B27EDF9}"/>
              </a:ext>
            </a:extLst>
          </p:cNvPr>
          <p:cNvSpPr>
            <a:spLocks noGrp="1"/>
          </p:cNvSpPr>
          <p:nvPr>
            <p:ph type="title"/>
          </p:nvPr>
        </p:nvSpPr>
        <p:spPr/>
        <p:txBody>
          <a:bodyP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3AD8B4F8-28E5-A8D5-DF3D-5D319A345DB1}"/>
              </a:ext>
            </a:extLst>
          </p:cNvPr>
          <p:cNvPicPr>
            <a:picLocks noGrp="1" noChangeAspect="1"/>
          </p:cNvPicPr>
          <p:nvPr>
            <p:ph idx="1"/>
          </p:nvPr>
        </p:nvPicPr>
        <p:blipFill>
          <a:blip r:embed="rId3"/>
          <a:stretch>
            <a:fillRect/>
          </a:stretch>
        </p:blipFill>
        <p:spPr>
          <a:xfrm>
            <a:off x="0" y="311727"/>
            <a:ext cx="12196839" cy="6234545"/>
          </a:xfrm>
        </p:spPr>
      </p:pic>
      <p:pic>
        <p:nvPicPr>
          <p:cNvPr id="11" name="Picture 10" descr="A screenshot of a computer&#10;&#10;Description automatically generated">
            <a:extLst>
              <a:ext uri="{FF2B5EF4-FFF2-40B4-BE49-F238E27FC236}">
                <a16:creationId xmlns:a16="http://schemas.microsoft.com/office/drawing/2014/main" id="{1B5FCD60-4040-A7F2-8D75-E7E6EFC99EDB}"/>
              </a:ext>
            </a:extLst>
          </p:cNvPr>
          <p:cNvPicPr>
            <a:picLocks noChangeAspect="1"/>
          </p:cNvPicPr>
          <p:nvPr/>
        </p:nvPicPr>
        <p:blipFill>
          <a:blip r:embed="rId4"/>
          <a:stretch>
            <a:fillRect/>
          </a:stretch>
        </p:blipFill>
        <p:spPr>
          <a:xfrm>
            <a:off x="2076450" y="5761470"/>
            <a:ext cx="4686300"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Down Arrow 11">
            <a:extLst>
              <a:ext uri="{FF2B5EF4-FFF2-40B4-BE49-F238E27FC236}">
                <a16:creationId xmlns:a16="http://schemas.microsoft.com/office/drawing/2014/main" id="{55F1A2D2-9693-CEAD-13E9-E7F48A78A524}"/>
              </a:ext>
            </a:extLst>
          </p:cNvPr>
          <p:cNvSpPr/>
          <p:nvPr/>
        </p:nvSpPr>
        <p:spPr>
          <a:xfrm rot="16200000">
            <a:off x="878898" y="5200358"/>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43845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stage page&#10;&#10;Description automatically generated">
            <a:extLst>
              <a:ext uri="{FF2B5EF4-FFF2-40B4-BE49-F238E27FC236}">
                <a16:creationId xmlns:a16="http://schemas.microsoft.com/office/drawing/2014/main" id="{D71F768B-CCD6-14F2-FFA4-D3FD72CEDEFC}"/>
              </a:ext>
            </a:extLst>
          </p:cNvPr>
          <p:cNvPicPr>
            <a:picLocks noChangeAspect="1"/>
          </p:cNvPicPr>
          <p:nvPr/>
        </p:nvPicPr>
        <p:blipFill>
          <a:blip r:embed="rId3"/>
          <a:stretch>
            <a:fillRect/>
          </a:stretch>
        </p:blipFill>
        <p:spPr>
          <a:xfrm>
            <a:off x="2568698" y="0"/>
            <a:ext cx="7054604" cy="6858000"/>
          </a:xfrm>
          <a:prstGeom prst="rect">
            <a:avLst/>
          </a:prstGeom>
        </p:spPr>
      </p:pic>
      <p:sp>
        <p:nvSpPr>
          <p:cNvPr id="2" name="Rectangle 1">
            <a:extLst>
              <a:ext uri="{FF2B5EF4-FFF2-40B4-BE49-F238E27FC236}">
                <a16:creationId xmlns:a16="http://schemas.microsoft.com/office/drawing/2014/main" id="{6578B689-1533-A22D-704F-202095BCE829}"/>
              </a:ext>
            </a:extLst>
          </p:cNvPr>
          <p:cNvSpPr/>
          <p:nvPr/>
        </p:nvSpPr>
        <p:spPr>
          <a:xfrm>
            <a:off x="2752783" y="1886674"/>
            <a:ext cx="5118002" cy="165517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331847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4CBA4A85-F43C-1F1B-4AC9-612208A92E91}"/>
              </a:ext>
            </a:extLst>
          </p:cNvPr>
          <p:cNvPicPr>
            <a:picLocks noChangeAspect="1"/>
          </p:cNvPicPr>
          <p:nvPr/>
        </p:nvPicPr>
        <p:blipFill>
          <a:blip r:embed="rId3"/>
          <a:stretch>
            <a:fillRect/>
          </a:stretch>
        </p:blipFill>
        <p:spPr>
          <a:xfrm>
            <a:off x="782845" y="0"/>
            <a:ext cx="10714389" cy="6914846"/>
          </a:xfrm>
          <a:prstGeom prst="rect">
            <a:avLst/>
          </a:prstGeom>
        </p:spPr>
      </p:pic>
      <p:cxnSp>
        <p:nvCxnSpPr>
          <p:cNvPr id="8" name="Straight Connector 7">
            <a:extLst>
              <a:ext uri="{FF2B5EF4-FFF2-40B4-BE49-F238E27FC236}">
                <a16:creationId xmlns:a16="http://schemas.microsoft.com/office/drawing/2014/main" id="{969ED5F6-477A-EE13-703D-83396F8B0172}"/>
              </a:ext>
            </a:extLst>
          </p:cNvPr>
          <p:cNvCxnSpPr>
            <a:cxnSpLocks/>
          </p:cNvCxnSpPr>
          <p:nvPr/>
        </p:nvCxnSpPr>
        <p:spPr>
          <a:xfrm>
            <a:off x="3578620" y="3292994"/>
            <a:ext cx="3597684"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218776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method&#10;&#10;Description automatically generated">
            <a:extLst>
              <a:ext uri="{FF2B5EF4-FFF2-40B4-BE49-F238E27FC236}">
                <a16:creationId xmlns:a16="http://schemas.microsoft.com/office/drawing/2014/main" id="{B2FC4934-AFD6-A024-01E6-3E253E21A718}"/>
              </a:ext>
            </a:extLst>
          </p:cNvPr>
          <p:cNvPicPr>
            <a:picLocks noChangeAspect="1"/>
          </p:cNvPicPr>
          <p:nvPr/>
        </p:nvPicPr>
        <p:blipFill>
          <a:blip r:embed="rId3"/>
          <a:stretch>
            <a:fillRect/>
          </a:stretch>
        </p:blipFill>
        <p:spPr>
          <a:xfrm>
            <a:off x="2347559" y="0"/>
            <a:ext cx="7496882" cy="685800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DB5BFF3B-1F94-C323-F901-3DE8A4B278AA}"/>
              </a:ext>
            </a:extLst>
          </p:cNvPr>
          <p:cNvPicPr>
            <a:picLocks noChangeAspect="1"/>
          </p:cNvPicPr>
          <p:nvPr/>
        </p:nvPicPr>
        <p:blipFill>
          <a:blip r:embed="rId4"/>
          <a:stretch>
            <a:fillRect/>
          </a:stretch>
        </p:blipFill>
        <p:spPr>
          <a:xfrm>
            <a:off x="2635250" y="5004451"/>
            <a:ext cx="5396046" cy="1019803"/>
          </a:xfrm>
          <a:prstGeom prst="rect">
            <a:avLst/>
          </a:prstGeom>
        </p:spPr>
      </p:pic>
    </p:spTree>
    <p:extLst>
      <p:ext uri="{BB962C8B-B14F-4D97-AF65-F5344CB8AC3E}">
        <p14:creationId xmlns:p14="http://schemas.microsoft.com/office/powerpoint/2010/main" val="35360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3779C7CF-DB17-A6CD-97E1-0CA6D97D2BCF}"/>
              </a:ext>
            </a:extLst>
          </p:cNvPr>
          <p:cNvPicPr>
            <a:picLocks noChangeAspect="1"/>
          </p:cNvPicPr>
          <p:nvPr/>
        </p:nvPicPr>
        <p:blipFill rotWithShape="1">
          <a:blip r:embed="rId3"/>
          <a:srcRect b="42941"/>
          <a:stretch/>
        </p:blipFill>
        <p:spPr>
          <a:xfrm>
            <a:off x="0" y="0"/>
            <a:ext cx="12176662" cy="6185647"/>
          </a:xfrm>
          <a:prstGeom prst="rect">
            <a:avLst/>
          </a:prstGeom>
        </p:spPr>
      </p:pic>
      <p:sp>
        <p:nvSpPr>
          <p:cNvPr id="2" name="Rectangle 1">
            <a:extLst>
              <a:ext uri="{FF2B5EF4-FFF2-40B4-BE49-F238E27FC236}">
                <a16:creationId xmlns:a16="http://schemas.microsoft.com/office/drawing/2014/main" id="{D34D9F36-36FD-BCC8-7A14-7FC2D1A473FC}"/>
              </a:ext>
            </a:extLst>
          </p:cNvPr>
          <p:cNvSpPr/>
          <p:nvPr/>
        </p:nvSpPr>
        <p:spPr>
          <a:xfrm>
            <a:off x="854535" y="2650603"/>
            <a:ext cx="8972371" cy="77839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395684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8 </a:t>
            </a:r>
          </a:p>
        </p:txBody>
      </p:sp>
      <p:sp>
        <p:nvSpPr>
          <p:cNvPr id="6" name="TextBox 5">
            <a:extLst>
              <a:ext uri="{FF2B5EF4-FFF2-40B4-BE49-F238E27FC236}">
                <a16:creationId xmlns:a16="http://schemas.microsoft.com/office/drawing/2014/main" id="{4D1B79D9-AF17-2A75-4554-1051296D3E17}"/>
              </a:ext>
            </a:extLst>
          </p:cNvPr>
          <p:cNvSpPr txBox="1"/>
          <p:nvPr/>
        </p:nvSpPr>
        <p:spPr>
          <a:xfrm>
            <a:off x="3302093" y="1043205"/>
            <a:ext cx="5587812" cy="707886"/>
          </a:xfrm>
          <a:prstGeom prst="rect">
            <a:avLst/>
          </a:prstGeom>
          <a:noFill/>
        </p:spPr>
        <p:txBody>
          <a:bodyPr wrap="none" rtlCol="0">
            <a:spAutoFit/>
          </a:bodyPr>
          <a:lstStyle/>
          <a:p>
            <a:pPr marL="0" algn="r" defTabSz="914400" rtl="1" eaLnBrk="1" latinLnBrk="0" hangingPunct="1"/>
            <a:r>
              <a:rPr lang="en-US" sz="4000" dirty="0">
                <a:latin typeface="+mj-lt"/>
              </a:rPr>
              <a:t>Audio </a:t>
            </a:r>
            <a:r>
              <a:rPr lang="en-US" sz="4000" dirty="0" err="1">
                <a:latin typeface="+mj-lt"/>
              </a:rPr>
              <a:t>ChatBot</a:t>
            </a:r>
            <a:r>
              <a:rPr lang="en-US" sz="4000" dirty="0">
                <a:latin typeface="+mj-lt"/>
              </a:rPr>
              <a:t> Application</a:t>
            </a:r>
          </a:p>
        </p:txBody>
      </p:sp>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4EC9F4A2-EE5D-0AB3-4115-805CDEBBFC75}"/>
              </a:ext>
            </a:extLst>
          </p:cNvPr>
          <p:cNvSpPr txBox="1">
            <a:spLocks noChangeArrowheads="1"/>
          </p:cNvSpPr>
          <p:nvPr/>
        </p:nvSpPr>
        <p:spPr bwMode="auto">
          <a:xfrm>
            <a:off x="4432133" y="2050672"/>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Python Script</a:t>
            </a:r>
          </a:p>
        </p:txBody>
      </p:sp>
      <p:pic>
        <p:nvPicPr>
          <p:cNvPr id="14" name="Graphic 13" descr="Internet with solid fill">
            <a:extLst>
              <a:ext uri="{FF2B5EF4-FFF2-40B4-BE49-F238E27FC236}">
                <a16:creationId xmlns:a16="http://schemas.microsoft.com/office/drawing/2014/main" id="{2F1831EC-BFAE-1F99-3421-B2FAC24E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8915" y="3429000"/>
            <a:ext cx="3074169" cy="3074169"/>
          </a:xfrm>
          <a:prstGeom prst="rect">
            <a:avLst/>
          </a:prstGeom>
        </p:spPr>
      </p:pic>
      <p:pic>
        <p:nvPicPr>
          <p:cNvPr id="16" name="Graphic 15" descr="User with solid fill">
            <a:extLst>
              <a:ext uri="{FF2B5EF4-FFF2-40B4-BE49-F238E27FC236}">
                <a16:creationId xmlns:a16="http://schemas.microsoft.com/office/drawing/2014/main" id="{1E9729CC-1CF3-5E35-EDA3-A3C9507845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6419" y="3947812"/>
            <a:ext cx="1556792" cy="1556792"/>
          </a:xfrm>
          <a:prstGeom prst="rect">
            <a:avLst/>
          </a:prstGeom>
        </p:spPr>
      </p:pic>
      <p:cxnSp>
        <p:nvCxnSpPr>
          <p:cNvPr id="17" name="Straight Arrow Connector 16">
            <a:extLst>
              <a:ext uri="{FF2B5EF4-FFF2-40B4-BE49-F238E27FC236}">
                <a16:creationId xmlns:a16="http://schemas.microsoft.com/office/drawing/2014/main" id="{4691C2F9-1BD8-BB3C-EF76-27D67336C457}"/>
              </a:ext>
            </a:extLst>
          </p:cNvPr>
          <p:cNvCxnSpPr>
            <a:cxnSpLocks/>
          </p:cNvCxnSpPr>
          <p:nvPr/>
        </p:nvCxnSpPr>
        <p:spPr>
          <a:xfrm flipV="1">
            <a:off x="3180206" y="4855741"/>
            <a:ext cx="926077"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EA7059-A371-C45E-2B62-71F84DBD6574}"/>
              </a:ext>
            </a:extLst>
          </p:cNvPr>
          <p:cNvCxnSpPr>
            <a:cxnSpLocks/>
          </p:cNvCxnSpPr>
          <p:nvPr/>
        </p:nvCxnSpPr>
        <p:spPr>
          <a:xfrm flipV="1">
            <a:off x="3189527" y="5001578"/>
            <a:ext cx="926077" cy="2"/>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9" name="Graphic 18" descr="Volume outline">
            <a:extLst>
              <a:ext uri="{FF2B5EF4-FFF2-40B4-BE49-F238E27FC236}">
                <a16:creationId xmlns:a16="http://schemas.microsoft.com/office/drawing/2014/main" id="{37418062-CB46-DCE9-698E-7DF43CA093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919778" y="5117827"/>
            <a:ext cx="1186610" cy="1186608"/>
          </a:xfrm>
          <a:prstGeom prst="rect">
            <a:avLst/>
          </a:prstGeom>
        </p:spPr>
      </p:pic>
      <p:pic>
        <p:nvPicPr>
          <p:cNvPr id="20" name="Graphic 19" descr="Radio microphone outline">
            <a:extLst>
              <a:ext uri="{FF2B5EF4-FFF2-40B4-BE49-F238E27FC236}">
                <a16:creationId xmlns:a16="http://schemas.microsoft.com/office/drawing/2014/main" id="{3ED49506-B5A2-B831-7A2B-1F786D5119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0206" y="3505141"/>
            <a:ext cx="1114480" cy="1114480"/>
          </a:xfrm>
          <a:prstGeom prst="rect">
            <a:avLst/>
          </a:prstGeom>
        </p:spPr>
      </p:pic>
    </p:spTree>
    <p:extLst>
      <p:ext uri="{BB962C8B-B14F-4D97-AF65-F5344CB8AC3E}">
        <p14:creationId xmlns:p14="http://schemas.microsoft.com/office/powerpoint/2010/main" val="2138354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2" name="Picture 1" descr="A diagram of a computer process&#10;&#10;Description automatically generated">
            <a:extLst>
              <a:ext uri="{FF2B5EF4-FFF2-40B4-BE49-F238E27FC236}">
                <a16:creationId xmlns:a16="http://schemas.microsoft.com/office/drawing/2014/main" id="{A72862E1-EBD5-798D-2F31-CA01F3615D4B}"/>
              </a:ext>
            </a:extLst>
          </p:cNvPr>
          <p:cNvPicPr>
            <a:picLocks noChangeAspect="1"/>
          </p:cNvPicPr>
          <p:nvPr/>
        </p:nvPicPr>
        <p:blipFill>
          <a:blip r:embed="rId2"/>
          <a:stretch>
            <a:fillRect/>
          </a:stretch>
        </p:blipFill>
        <p:spPr>
          <a:xfrm>
            <a:off x="0" y="50138"/>
            <a:ext cx="12192000" cy="6807863"/>
          </a:xfrm>
          <a:prstGeom prst="rect">
            <a:avLst/>
          </a:prstGeom>
        </p:spPr>
      </p:pic>
      <p:sp>
        <p:nvSpPr>
          <p:cNvPr id="3" name="Oval 2">
            <a:extLst>
              <a:ext uri="{FF2B5EF4-FFF2-40B4-BE49-F238E27FC236}">
                <a16:creationId xmlns:a16="http://schemas.microsoft.com/office/drawing/2014/main" id="{4CF8D425-F790-85CA-E735-1F904285C3AC}"/>
              </a:ext>
            </a:extLst>
          </p:cNvPr>
          <p:cNvSpPr/>
          <p:nvPr/>
        </p:nvSpPr>
        <p:spPr>
          <a:xfrm>
            <a:off x="1610418" y="2175752"/>
            <a:ext cx="1643770" cy="2261778"/>
          </a:xfrm>
          <a:prstGeom prst="ellipse">
            <a:avLst/>
          </a:prstGeom>
          <a:noFill/>
          <a:ln w="127000" cmpd="thickThin">
            <a:solidFill>
              <a:srgbClr val="FFC000"/>
            </a:solidFill>
          </a:ln>
          <a:effectLst>
            <a:outerShdw blurRad="50800" dist="98510" dir="162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03889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2" name="Group 1">
            <a:extLst>
              <a:ext uri="{FF2B5EF4-FFF2-40B4-BE49-F238E27FC236}">
                <a16:creationId xmlns:a16="http://schemas.microsoft.com/office/drawing/2014/main" id="{FC7320A1-C516-5AD2-B878-1BEFEACDC7C3}"/>
              </a:ext>
            </a:extLst>
          </p:cNvPr>
          <p:cNvGrpSpPr/>
          <p:nvPr/>
        </p:nvGrpSpPr>
        <p:grpSpPr>
          <a:xfrm>
            <a:off x="1458457" y="0"/>
            <a:ext cx="9275086" cy="6858000"/>
            <a:chOff x="1458457" y="0"/>
            <a:chExt cx="9275086" cy="6858000"/>
          </a:xfrm>
        </p:grpSpPr>
        <p:pic>
          <p:nvPicPr>
            <p:cNvPr id="5" name="Picture 4" descr="A screen shot of a computer program&#10;&#10;Description automatically generated">
              <a:extLst>
                <a:ext uri="{FF2B5EF4-FFF2-40B4-BE49-F238E27FC236}">
                  <a16:creationId xmlns:a16="http://schemas.microsoft.com/office/drawing/2014/main" id="{72000B59-5C42-6FAE-77D7-1CE26C1E1A81}"/>
                </a:ext>
              </a:extLst>
            </p:cNvPr>
            <p:cNvPicPr>
              <a:picLocks noChangeAspect="1"/>
            </p:cNvPicPr>
            <p:nvPr/>
          </p:nvPicPr>
          <p:blipFill>
            <a:blip r:embed="rId3"/>
            <a:stretch>
              <a:fillRect/>
            </a:stretch>
          </p:blipFill>
          <p:spPr>
            <a:xfrm>
              <a:off x="1458457" y="0"/>
              <a:ext cx="9275086" cy="6858000"/>
            </a:xfrm>
            <a:prstGeom prst="rect">
              <a:avLst/>
            </a:prstGeom>
          </p:spPr>
        </p:pic>
        <p:pic>
          <p:nvPicPr>
            <p:cNvPr id="6" name="Picture 5">
              <a:extLst>
                <a:ext uri="{FF2B5EF4-FFF2-40B4-BE49-F238E27FC236}">
                  <a16:creationId xmlns:a16="http://schemas.microsoft.com/office/drawing/2014/main" id="{BA70F5B1-7BAD-3937-41DF-DAABBE00E48F}"/>
                </a:ext>
              </a:extLst>
            </p:cNvPr>
            <p:cNvPicPr>
              <a:picLocks noChangeAspect="1"/>
            </p:cNvPicPr>
            <p:nvPr/>
          </p:nvPicPr>
          <p:blipFill>
            <a:blip r:embed="rId4"/>
            <a:stretch>
              <a:fillRect/>
            </a:stretch>
          </p:blipFill>
          <p:spPr>
            <a:xfrm>
              <a:off x="2656915" y="1693581"/>
              <a:ext cx="8068858" cy="350371"/>
            </a:xfrm>
            <a:prstGeom prst="rect">
              <a:avLst/>
            </a:prstGeom>
          </p:spPr>
        </p:pic>
      </p:grpSp>
      <p:cxnSp>
        <p:nvCxnSpPr>
          <p:cNvPr id="8" name="Straight Connector 7">
            <a:extLst>
              <a:ext uri="{FF2B5EF4-FFF2-40B4-BE49-F238E27FC236}">
                <a16:creationId xmlns:a16="http://schemas.microsoft.com/office/drawing/2014/main" id="{71157126-612C-6958-6168-D45899082D89}"/>
              </a:ext>
            </a:extLst>
          </p:cNvPr>
          <p:cNvCxnSpPr>
            <a:cxnSpLocks/>
          </p:cNvCxnSpPr>
          <p:nvPr/>
        </p:nvCxnSpPr>
        <p:spPr>
          <a:xfrm>
            <a:off x="3451299" y="2043952"/>
            <a:ext cx="7162686" cy="0"/>
          </a:xfrm>
          <a:prstGeom prst="line">
            <a:avLst/>
          </a:prstGeom>
        </p:spPr>
        <p:style>
          <a:lnRef idx="3">
            <a:schemeClr val="accent4"/>
          </a:lnRef>
          <a:fillRef idx="0">
            <a:schemeClr val="accent4"/>
          </a:fillRef>
          <a:effectRef idx="2">
            <a:schemeClr val="accent4"/>
          </a:effectRef>
          <a:fontRef idx="minor">
            <a:schemeClr val="tx1"/>
          </a:fontRef>
        </p:style>
      </p:cxnSp>
      <p:sp>
        <p:nvSpPr>
          <p:cNvPr id="11" name="Left Bracket 10">
            <a:extLst>
              <a:ext uri="{FF2B5EF4-FFF2-40B4-BE49-F238E27FC236}">
                <a16:creationId xmlns:a16="http://schemas.microsoft.com/office/drawing/2014/main" id="{C1B7E445-4531-DB79-6FFF-59A856C0C0D9}"/>
              </a:ext>
            </a:extLst>
          </p:cNvPr>
          <p:cNvSpPr/>
          <p:nvPr/>
        </p:nvSpPr>
        <p:spPr>
          <a:xfrm rot="5400000">
            <a:off x="5277573" y="512774"/>
            <a:ext cx="291296" cy="1932008"/>
          </a:xfrm>
          <a:prstGeom prst="leftBracket">
            <a:avLst/>
          </a:pr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a:extLst>
              <a:ext uri="{FF2B5EF4-FFF2-40B4-BE49-F238E27FC236}">
                <a16:creationId xmlns:a16="http://schemas.microsoft.com/office/drawing/2014/main" id="{19837BF2-F7F5-0B44-3C0F-5B5A85C8876A}"/>
              </a:ext>
            </a:extLst>
          </p:cNvPr>
          <p:cNvSpPr/>
          <p:nvPr/>
        </p:nvSpPr>
        <p:spPr>
          <a:xfrm>
            <a:off x="10243595" y="1333130"/>
            <a:ext cx="370390" cy="36045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4CBA4A85-F43C-1F1B-4AC9-612208A92E91}"/>
              </a:ext>
            </a:extLst>
          </p:cNvPr>
          <p:cNvPicPr>
            <a:picLocks noChangeAspect="1"/>
          </p:cNvPicPr>
          <p:nvPr/>
        </p:nvPicPr>
        <p:blipFill>
          <a:blip r:embed="rId3"/>
          <a:stretch>
            <a:fillRect/>
          </a:stretch>
        </p:blipFill>
        <p:spPr>
          <a:xfrm>
            <a:off x="782845" y="0"/>
            <a:ext cx="10714389" cy="6914846"/>
          </a:xfrm>
          <a:prstGeom prst="rect">
            <a:avLst/>
          </a:prstGeom>
        </p:spPr>
      </p:pic>
      <p:cxnSp>
        <p:nvCxnSpPr>
          <p:cNvPr id="8" name="Straight Connector 7">
            <a:extLst>
              <a:ext uri="{FF2B5EF4-FFF2-40B4-BE49-F238E27FC236}">
                <a16:creationId xmlns:a16="http://schemas.microsoft.com/office/drawing/2014/main" id="{969ED5F6-477A-EE13-703D-83396F8B0172}"/>
              </a:ext>
            </a:extLst>
          </p:cNvPr>
          <p:cNvCxnSpPr/>
          <p:nvPr/>
        </p:nvCxnSpPr>
        <p:spPr>
          <a:xfrm>
            <a:off x="4087906" y="3429000"/>
            <a:ext cx="2675965" cy="0"/>
          </a:xfrm>
          <a:prstGeom prst="line">
            <a:avLst/>
          </a:prstGeom>
        </p:spPr>
        <p:style>
          <a:lnRef idx="3">
            <a:schemeClr val="accent4"/>
          </a:lnRef>
          <a:fillRef idx="0">
            <a:schemeClr val="accent4"/>
          </a:fillRef>
          <a:effectRef idx="2">
            <a:schemeClr val="accent4"/>
          </a:effectRef>
          <a:fontRef idx="minor">
            <a:schemeClr val="tx1"/>
          </a:fontRef>
        </p:style>
      </p:cxnSp>
      <p:sp>
        <p:nvSpPr>
          <p:cNvPr id="2" name="Rectangle 1">
            <a:extLst>
              <a:ext uri="{FF2B5EF4-FFF2-40B4-BE49-F238E27FC236}">
                <a16:creationId xmlns:a16="http://schemas.microsoft.com/office/drawing/2014/main" id="{4BC9A1AD-E577-E947-9C5A-6D5A47877C82}"/>
              </a:ext>
            </a:extLst>
          </p:cNvPr>
          <p:cNvSpPr/>
          <p:nvPr/>
        </p:nvSpPr>
        <p:spPr>
          <a:xfrm>
            <a:off x="3495555" y="2766349"/>
            <a:ext cx="3646025" cy="56715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54656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2" name="Group 1">
            <a:extLst>
              <a:ext uri="{FF2B5EF4-FFF2-40B4-BE49-F238E27FC236}">
                <a16:creationId xmlns:a16="http://schemas.microsoft.com/office/drawing/2014/main" id="{FC7320A1-C516-5AD2-B878-1BEFEACDC7C3}"/>
              </a:ext>
            </a:extLst>
          </p:cNvPr>
          <p:cNvGrpSpPr/>
          <p:nvPr/>
        </p:nvGrpSpPr>
        <p:grpSpPr>
          <a:xfrm>
            <a:off x="1458457" y="0"/>
            <a:ext cx="9275086" cy="6858000"/>
            <a:chOff x="1458457" y="0"/>
            <a:chExt cx="9275086" cy="6858000"/>
          </a:xfrm>
        </p:grpSpPr>
        <p:pic>
          <p:nvPicPr>
            <p:cNvPr id="5" name="Picture 4" descr="A screen shot of a computer program&#10;&#10;Description automatically generated">
              <a:extLst>
                <a:ext uri="{FF2B5EF4-FFF2-40B4-BE49-F238E27FC236}">
                  <a16:creationId xmlns:a16="http://schemas.microsoft.com/office/drawing/2014/main" id="{72000B59-5C42-6FAE-77D7-1CE26C1E1A81}"/>
                </a:ext>
              </a:extLst>
            </p:cNvPr>
            <p:cNvPicPr>
              <a:picLocks noChangeAspect="1"/>
            </p:cNvPicPr>
            <p:nvPr/>
          </p:nvPicPr>
          <p:blipFill>
            <a:blip r:embed="rId3"/>
            <a:stretch>
              <a:fillRect/>
            </a:stretch>
          </p:blipFill>
          <p:spPr>
            <a:xfrm>
              <a:off x="1458457" y="0"/>
              <a:ext cx="9275086" cy="6858000"/>
            </a:xfrm>
            <a:prstGeom prst="rect">
              <a:avLst/>
            </a:prstGeom>
          </p:spPr>
        </p:pic>
        <p:pic>
          <p:nvPicPr>
            <p:cNvPr id="6" name="Picture 5">
              <a:extLst>
                <a:ext uri="{FF2B5EF4-FFF2-40B4-BE49-F238E27FC236}">
                  <a16:creationId xmlns:a16="http://schemas.microsoft.com/office/drawing/2014/main" id="{BA70F5B1-7BAD-3937-41DF-DAABBE00E48F}"/>
                </a:ext>
              </a:extLst>
            </p:cNvPr>
            <p:cNvPicPr>
              <a:picLocks noChangeAspect="1"/>
            </p:cNvPicPr>
            <p:nvPr/>
          </p:nvPicPr>
          <p:blipFill>
            <a:blip r:embed="rId4"/>
            <a:stretch>
              <a:fillRect/>
            </a:stretch>
          </p:blipFill>
          <p:spPr>
            <a:xfrm>
              <a:off x="2656915" y="1693581"/>
              <a:ext cx="8068858" cy="350371"/>
            </a:xfrm>
            <a:prstGeom prst="rect">
              <a:avLst/>
            </a:prstGeom>
          </p:spPr>
        </p:pic>
      </p:grpSp>
      <p:sp>
        <p:nvSpPr>
          <p:cNvPr id="7" name="Rectangle 6">
            <a:extLst>
              <a:ext uri="{FF2B5EF4-FFF2-40B4-BE49-F238E27FC236}">
                <a16:creationId xmlns:a16="http://schemas.microsoft.com/office/drawing/2014/main" id="{D4AE7FC8-2F36-8F4F-2435-69F15D7911C8}"/>
              </a:ext>
            </a:extLst>
          </p:cNvPr>
          <p:cNvSpPr/>
          <p:nvPr/>
        </p:nvSpPr>
        <p:spPr>
          <a:xfrm>
            <a:off x="2486565" y="2404403"/>
            <a:ext cx="2791491" cy="124161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8" name="Straight Connector 7">
            <a:extLst>
              <a:ext uri="{FF2B5EF4-FFF2-40B4-BE49-F238E27FC236}">
                <a16:creationId xmlns:a16="http://schemas.microsoft.com/office/drawing/2014/main" id="{71157126-612C-6958-6168-D45899082D89}"/>
              </a:ext>
            </a:extLst>
          </p:cNvPr>
          <p:cNvCxnSpPr>
            <a:cxnSpLocks/>
          </p:cNvCxnSpPr>
          <p:nvPr/>
        </p:nvCxnSpPr>
        <p:spPr>
          <a:xfrm>
            <a:off x="3451299" y="2043952"/>
            <a:ext cx="7162686" cy="0"/>
          </a:xfrm>
          <a:prstGeom prst="line">
            <a:avLst/>
          </a:prstGeom>
        </p:spPr>
        <p:style>
          <a:lnRef idx="3">
            <a:schemeClr val="accent4"/>
          </a:lnRef>
          <a:fillRef idx="0">
            <a:schemeClr val="accent4"/>
          </a:fillRef>
          <a:effectRef idx="2">
            <a:schemeClr val="accent4"/>
          </a:effectRef>
          <a:fontRef idx="minor">
            <a:schemeClr val="tx1"/>
          </a:fontRef>
        </p:style>
      </p:cxnSp>
      <p:sp>
        <p:nvSpPr>
          <p:cNvPr id="11" name="Left Bracket 10">
            <a:extLst>
              <a:ext uri="{FF2B5EF4-FFF2-40B4-BE49-F238E27FC236}">
                <a16:creationId xmlns:a16="http://schemas.microsoft.com/office/drawing/2014/main" id="{C1B7E445-4531-DB79-6FFF-59A856C0C0D9}"/>
              </a:ext>
            </a:extLst>
          </p:cNvPr>
          <p:cNvSpPr/>
          <p:nvPr/>
        </p:nvSpPr>
        <p:spPr>
          <a:xfrm rot="5400000">
            <a:off x="5277573" y="512774"/>
            <a:ext cx="291296" cy="1932008"/>
          </a:xfrm>
          <a:prstGeom prst="leftBracket">
            <a:avLst/>
          </a:pr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a:extLst>
              <a:ext uri="{FF2B5EF4-FFF2-40B4-BE49-F238E27FC236}">
                <a16:creationId xmlns:a16="http://schemas.microsoft.com/office/drawing/2014/main" id="{19837BF2-F7F5-0B44-3C0F-5B5A85C8876A}"/>
              </a:ext>
            </a:extLst>
          </p:cNvPr>
          <p:cNvSpPr/>
          <p:nvPr/>
        </p:nvSpPr>
        <p:spPr>
          <a:xfrm>
            <a:off x="10243595" y="1333130"/>
            <a:ext cx="370390" cy="36045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D1E44E8B-66AA-95FF-8E0A-9805B674D6AA}"/>
              </a:ext>
            </a:extLst>
          </p:cNvPr>
          <p:cNvSpPr/>
          <p:nvPr/>
        </p:nvSpPr>
        <p:spPr>
          <a:xfrm rot="16200000">
            <a:off x="2318732" y="3999720"/>
            <a:ext cx="335666" cy="44585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ket 13">
            <a:extLst>
              <a:ext uri="{FF2B5EF4-FFF2-40B4-BE49-F238E27FC236}">
                <a16:creationId xmlns:a16="http://schemas.microsoft.com/office/drawing/2014/main" id="{CDD06B5D-DDF8-A5DF-078E-BC3AF3876479}"/>
              </a:ext>
            </a:extLst>
          </p:cNvPr>
          <p:cNvSpPr/>
          <p:nvPr/>
        </p:nvSpPr>
        <p:spPr>
          <a:xfrm>
            <a:off x="2375642" y="4716111"/>
            <a:ext cx="291296" cy="2027746"/>
          </a:xfrm>
          <a:prstGeom prst="leftBracket">
            <a:avLst/>
          </a:pr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2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 shot of a computer&#10;&#10;Description automatically generated">
            <a:extLst>
              <a:ext uri="{FF2B5EF4-FFF2-40B4-BE49-F238E27FC236}">
                <a16:creationId xmlns:a16="http://schemas.microsoft.com/office/drawing/2014/main" id="{F2EDEED3-A151-1951-9693-3440540DD07E}"/>
              </a:ext>
            </a:extLst>
          </p:cNvPr>
          <p:cNvPicPr>
            <a:picLocks noChangeAspect="1"/>
          </p:cNvPicPr>
          <p:nvPr/>
        </p:nvPicPr>
        <p:blipFill>
          <a:blip r:embed="rId3"/>
          <a:stretch>
            <a:fillRect/>
          </a:stretch>
        </p:blipFill>
        <p:spPr>
          <a:xfrm>
            <a:off x="-1" y="0"/>
            <a:ext cx="11345765" cy="6858000"/>
          </a:xfrm>
          <a:prstGeom prst="rect">
            <a:avLst/>
          </a:prstGeom>
        </p:spPr>
      </p:pic>
      <p:sp>
        <p:nvSpPr>
          <p:cNvPr id="2" name="Left Bracket 1">
            <a:extLst>
              <a:ext uri="{FF2B5EF4-FFF2-40B4-BE49-F238E27FC236}">
                <a16:creationId xmlns:a16="http://schemas.microsoft.com/office/drawing/2014/main" id="{FBF30851-B2B0-A90A-F35E-28F6EA2A7F6D}"/>
              </a:ext>
            </a:extLst>
          </p:cNvPr>
          <p:cNvSpPr/>
          <p:nvPr/>
        </p:nvSpPr>
        <p:spPr>
          <a:xfrm>
            <a:off x="554940" y="364344"/>
            <a:ext cx="291296" cy="3165933"/>
          </a:xfrm>
          <a:prstGeom prst="leftBracket">
            <a:avLst/>
          </a:pr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wn Arrow 4">
            <a:extLst>
              <a:ext uri="{FF2B5EF4-FFF2-40B4-BE49-F238E27FC236}">
                <a16:creationId xmlns:a16="http://schemas.microsoft.com/office/drawing/2014/main" id="{98D6AD44-5ADD-F22A-2DC1-FF410B80E5AD}"/>
              </a:ext>
            </a:extLst>
          </p:cNvPr>
          <p:cNvSpPr/>
          <p:nvPr/>
        </p:nvSpPr>
        <p:spPr>
          <a:xfrm rot="16200000">
            <a:off x="387107" y="3839527"/>
            <a:ext cx="335666" cy="44585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07C989-4C4A-2B1C-2083-B3B71B80B135}"/>
              </a:ext>
            </a:extLst>
          </p:cNvPr>
          <p:cNvCxnSpPr>
            <a:cxnSpLocks/>
          </p:cNvCxnSpPr>
          <p:nvPr/>
        </p:nvCxnSpPr>
        <p:spPr>
          <a:xfrm>
            <a:off x="777867" y="5886747"/>
            <a:ext cx="7162686" cy="0"/>
          </a:xfrm>
          <a:prstGeom prst="line">
            <a:avLst/>
          </a:prstGeom>
        </p:spPr>
        <p:style>
          <a:lnRef idx="3">
            <a:schemeClr val="accent4"/>
          </a:lnRef>
          <a:fillRef idx="0">
            <a:schemeClr val="accent4"/>
          </a:fillRef>
          <a:effectRef idx="2">
            <a:schemeClr val="accent4"/>
          </a:effectRef>
          <a:fontRef idx="minor">
            <a:schemeClr val="tx1"/>
          </a:fontRef>
        </p:style>
      </p:cxnSp>
      <p:sp>
        <p:nvSpPr>
          <p:cNvPr id="7" name="Down Arrow 6">
            <a:extLst>
              <a:ext uri="{FF2B5EF4-FFF2-40B4-BE49-F238E27FC236}">
                <a16:creationId xmlns:a16="http://schemas.microsoft.com/office/drawing/2014/main" id="{DE808819-0230-67E0-2D6A-B5CBDAC50ED9}"/>
              </a:ext>
            </a:extLst>
          </p:cNvPr>
          <p:cNvSpPr/>
          <p:nvPr/>
        </p:nvSpPr>
        <p:spPr>
          <a:xfrm rot="16200000">
            <a:off x="309828" y="6481579"/>
            <a:ext cx="335666" cy="44585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88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2 </a:t>
            </a:r>
          </a:p>
        </p:txBody>
      </p:sp>
      <p:sp>
        <p:nvSpPr>
          <p:cNvPr id="6" name="TextBox 5">
            <a:extLst>
              <a:ext uri="{FF2B5EF4-FFF2-40B4-BE49-F238E27FC236}">
                <a16:creationId xmlns:a16="http://schemas.microsoft.com/office/drawing/2014/main" id="{4D1B79D9-AF17-2A75-4554-1051296D3E17}"/>
              </a:ext>
            </a:extLst>
          </p:cNvPr>
          <p:cNvSpPr txBox="1"/>
          <p:nvPr/>
        </p:nvSpPr>
        <p:spPr>
          <a:xfrm>
            <a:off x="2861107" y="1071265"/>
            <a:ext cx="6469784" cy="707886"/>
          </a:xfrm>
          <a:prstGeom prst="rect">
            <a:avLst/>
          </a:prstGeom>
          <a:noFill/>
        </p:spPr>
        <p:txBody>
          <a:bodyPr wrap="none" rtlCol="0">
            <a:spAutoFit/>
          </a:bodyPr>
          <a:lstStyle/>
          <a:p>
            <a:r>
              <a:rPr lang="en-US" sz="4000" dirty="0">
                <a:latin typeface="+mj-lt"/>
              </a:rPr>
              <a:t>Audio to Text Lambda function</a:t>
            </a:r>
          </a:p>
        </p:txBody>
      </p:sp>
      <p:grpSp>
        <p:nvGrpSpPr>
          <p:cNvPr id="11" name="Group 10">
            <a:extLst>
              <a:ext uri="{FF2B5EF4-FFF2-40B4-BE49-F238E27FC236}">
                <a16:creationId xmlns:a16="http://schemas.microsoft.com/office/drawing/2014/main" id="{4C1D3C8F-FB95-08AB-7A7F-E2734E6F507F}"/>
              </a:ext>
            </a:extLst>
          </p:cNvPr>
          <p:cNvGrpSpPr/>
          <p:nvPr/>
        </p:nvGrpSpPr>
        <p:grpSpPr>
          <a:xfrm>
            <a:off x="901700" y="2928381"/>
            <a:ext cx="10388598" cy="3726419"/>
            <a:chOff x="901700" y="2928381"/>
            <a:chExt cx="10388598" cy="3726419"/>
          </a:xfrm>
        </p:grpSpPr>
        <p:grpSp>
          <p:nvGrpSpPr>
            <p:cNvPr id="9" name="Group 8">
              <a:extLst>
                <a:ext uri="{FF2B5EF4-FFF2-40B4-BE49-F238E27FC236}">
                  <a16:creationId xmlns:a16="http://schemas.microsoft.com/office/drawing/2014/main" id="{BDF6F3D5-C114-1528-CF3B-3DE4B00771A8}"/>
                </a:ext>
              </a:extLst>
            </p:cNvPr>
            <p:cNvGrpSpPr/>
            <p:nvPr/>
          </p:nvGrpSpPr>
          <p:grpSpPr>
            <a:xfrm>
              <a:off x="901700" y="3003550"/>
              <a:ext cx="10388598" cy="3651250"/>
              <a:chOff x="901700" y="3003550"/>
              <a:chExt cx="10388598" cy="3651250"/>
            </a:xfrm>
          </p:grpSpPr>
          <p:pic>
            <p:nvPicPr>
              <p:cNvPr id="2050" name="Picture 2" descr="Wav - Free music icons">
                <a:extLst>
                  <a:ext uri="{FF2B5EF4-FFF2-40B4-BE49-F238E27FC236}">
                    <a16:creationId xmlns:a16="http://schemas.microsoft.com/office/drawing/2014/main" id="{CF1150B5-A68A-0A46-6E76-D1B74B5E537C}"/>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1700" y="300355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xt text file extension symbol - Free interface icons">
                <a:extLst>
                  <a:ext uri="{FF2B5EF4-FFF2-40B4-BE49-F238E27FC236}">
                    <a16:creationId xmlns:a16="http://schemas.microsoft.com/office/drawing/2014/main" id="{C36AAF88-83F4-07C4-ACA4-E15688DE958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9098" y="302895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light curve outline">
                <a:extLst>
                  <a:ext uri="{FF2B5EF4-FFF2-40B4-BE49-F238E27FC236}">
                    <a16:creationId xmlns:a16="http://schemas.microsoft.com/office/drawing/2014/main" id="{BFFF468E-9368-9D99-C24C-77FF51A8B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4349" y="3111500"/>
                <a:ext cx="3543300" cy="3543300"/>
              </a:xfrm>
              <a:prstGeom prst="rect">
                <a:avLst/>
              </a:prstGeom>
            </p:spPr>
          </p:pic>
        </p:grpSp>
        <p:pic>
          <p:nvPicPr>
            <p:cNvPr id="10" name="Graphic 13">
              <a:extLst>
                <a:ext uri="{FF2B5EF4-FFF2-40B4-BE49-F238E27FC236}">
                  <a16:creationId xmlns:a16="http://schemas.microsoft.com/office/drawing/2014/main" id="{03BA2D67-9CEE-A7CD-29FF-E958EF30423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26062" y="2928381"/>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20">
            <a:extLst>
              <a:ext uri="{FF2B5EF4-FFF2-40B4-BE49-F238E27FC236}">
                <a16:creationId xmlns:a16="http://schemas.microsoft.com/office/drawing/2014/main" id="{4C9E75EB-9426-D0A8-5A3C-B8A974D467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52126" y="0"/>
            <a:ext cx="1539874" cy="15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7807605D-E801-D6E8-39AD-8582464AF9AE}"/>
              </a:ext>
            </a:extLst>
          </p:cNvPr>
          <p:cNvSpPr txBox="1">
            <a:spLocks noChangeArrowheads="1"/>
          </p:cNvSpPr>
          <p:nvPr/>
        </p:nvSpPr>
        <p:spPr bwMode="auto">
          <a:xfrm>
            <a:off x="4432133" y="2050672"/>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Amazon Transcribe</a:t>
            </a:r>
          </a:p>
        </p:txBody>
      </p:sp>
    </p:spTree>
    <p:extLst>
      <p:ext uri="{BB962C8B-B14F-4D97-AF65-F5344CB8AC3E}">
        <p14:creationId xmlns:p14="http://schemas.microsoft.com/office/powerpoint/2010/main" val="6403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computer screen shot of a program code&#10;&#10;Description automatically generated">
            <a:extLst>
              <a:ext uri="{FF2B5EF4-FFF2-40B4-BE49-F238E27FC236}">
                <a16:creationId xmlns:a16="http://schemas.microsoft.com/office/drawing/2014/main" id="{64314742-FEA1-D020-FA37-13D7FA712AC6}"/>
              </a:ext>
            </a:extLst>
          </p:cNvPr>
          <p:cNvPicPr>
            <a:picLocks noChangeAspect="1"/>
          </p:cNvPicPr>
          <p:nvPr/>
        </p:nvPicPr>
        <p:blipFill>
          <a:blip r:embed="rId3"/>
          <a:stretch>
            <a:fillRect/>
          </a:stretch>
        </p:blipFill>
        <p:spPr>
          <a:xfrm>
            <a:off x="0" y="896023"/>
            <a:ext cx="12192000" cy="5065953"/>
          </a:xfrm>
          <a:prstGeom prst="rect">
            <a:avLst/>
          </a:prstGeom>
        </p:spPr>
      </p:pic>
      <p:sp>
        <p:nvSpPr>
          <p:cNvPr id="2" name="Left Bracket 1">
            <a:extLst>
              <a:ext uri="{FF2B5EF4-FFF2-40B4-BE49-F238E27FC236}">
                <a16:creationId xmlns:a16="http://schemas.microsoft.com/office/drawing/2014/main" id="{4D85F710-541A-2002-F098-1F3C110558BE}"/>
              </a:ext>
            </a:extLst>
          </p:cNvPr>
          <p:cNvSpPr/>
          <p:nvPr/>
        </p:nvSpPr>
        <p:spPr>
          <a:xfrm>
            <a:off x="442670" y="1567796"/>
            <a:ext cx="291296" cy="3513489"/>
          </a:xfrm>
          <a:prstGeom prst="leftBracket">
            <a:avLst/>
          </a:prstGeom>
          <a:ln w="254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75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5ECD-27F7-ED21-F929-C6607ED34AEB}"/>
              </a:ext>
            </a:extLst>
          </p:cNvPr>
          <p:cNvSpPr>
            <a:spLocks noGrp="1"/>
          </p:cNvSpPr>
          <p:nvPr>
            <p:ph type="title"/>
          </p:nvPr>
        </p:nvSpPr>
        <p:spPr/>
        <p:txBody>
          <a:bodyPr/>
          <a:lstStyle/>
          <a:p>
            <a:r>
              <a:rPr lang="en-US" dirty="0"/>
              <a:t>video + play audio with</a:t>
            </a:r>
          </a:p>
        </p:txBody>
      </p:sp>
      <p:sp>
        <p:nvSpPr>
          <p:cNvPr id="3" name="Content Placeholder 2">
            <a:extLst>
              <a:ext uri="{FF2B5EF4-FFF2-40B4-BE49-F238E27FC236}">
                <a16:creationId xmlns:a16="http://schemas.microsoft.com/office/drawing/2014/main" id="{F0E3CAB3-C1DC-7654-A767-1744E947FB95}"/>
              </a:ext>
            </a:extLst>
          </p:cNvPr>
          <p:cNvSpPr>
            <a:spLocks noGrp="1"/>
          </p:cNvSpPr>
          <p:nvPr>
            <p:ph idx="1"/>
          </p:nvPr>
        </p:nvSpPr>
        <p:spPr/>
        <p:txBody>
          <a:bodyPr/>
          <a:lstStyle/>
          <a:p>
            <a:r>
              <a:rPr lang="en-US" dirty="0"/>
              <a:t>END</a:t>
            </a:r>
          </a:p>
        </p:txBody>
      </p:sp>
    </p:spTree>
    <p:extLst>
      <p:ext uri="{BB962C8B-B14F-4D97-AF65-F5344CB8AC3E}">
        <p14:creationId xmlns:p14="http://schemas.microsoft.com/office/powerpoint/2010/main" val="19673190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diagram of a computer process&#10;&#10;Description automatically generated">
            <a:extLst>
              <a:ext uri="{FF2B5EF4-FFF2-40B4-BE49-F238E27FC236}">
                <a16:creationId xmlns:a16="http://schemas.microsoft.com/office/drawing/2014/main" id="{30CBB8E9-6FC9-3FD9-62F3-8BE2A8E669C7}"/>
              </a:ext>
            </a:extLst>
          </p:cNvPr>
          <p:cNvPicPr>
            <a:picLocks noChangeAspect="1"/>
          </p:cNvPicPr>
          <p:nvPr/>
        </p:nvPicPr>
        <p:blipFill>
          <a:blip r:embed="rId3"/>
          <a:stretch>
            <a:fillRect/>
          </a:stretch>
        </p:blipFill>
        <p:spPr>
          <a:xfrm>
            <a:off x="0" y="25069"/>
            <a:ext cx="12236895" cy="6832931"/>
          </a:xfrm>
          <a:prstGeom prst="rect">
            <a:avLst/>
          </a:prstGeom>
        </p:spPr>
      </p:pic>
      <p:sp>
        <p:nvSpPr>
          <p:cNvPr id="2" name="TextBox 1">
            <a:extLst>
              <a:ext uri="{FF2B5EF4-FFF2-40B4-BE49-F238E27FC236}">
                <a16:creationId xmlns:a16="http://schemas.microsoft.com/office/drawing/2014/main" id="{E36D909E-77BC-B216-F067-41BFB29D75D1}"/>
              </a:ext>
            </a:extLst>
          </p:cNvPr>
          <p:cNvSpPr txBox="1"/>
          <p:nvPr/>
        </p:nvSpPr>
        <p:spPr>
          <a:xfrm>
            <a:off x="1587062" y="1692166"/>
            <a:ext cx="1815562" cy="461665"/>
          </a:xfrm>
          <a:prstGeom prst="rect">
            <a:avLst/>
          </a:prstGeom>
          <a:noFill/>
          <a:ln>
            <a:solidFill>
              <a:schemeClr val="accent1"/>
            </a:solidFill>
          </a:ln>
        </p:spPr>
        <p:txBody>
          <a:bodyPr wrap="none" rtlCol="0">
            <a:spAutoFit/>
          </a:bodyPr>
          <a:lstStyle/>
          <a:p>
            <a:r>
              <a:rPr lang="en-US" sz="2400" dirty="0"/>
              <a:t>~ 20 Seconds</a:t>
            </a:r>
          </a:p>
        </p:txBody>
      </p:sp>
    </p:spTree>
    <p:extLst>
      <p:ext uri="{BB962C8B-B14F-4D97-AF65-F5344CB8AC3E}">
        <p14:creationId xmlns:p14="http://schemas.microsoft.com/office/powerpoint/2010/main" val="12019015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2" name="TextBox 1">
            <a:extLst>
              <a:ext uri="{FF2B5EF4-FFF2-40B4-BE49-F238E27FC236}">
                <a16:creationId xmlns:a16="http://schemas.microsoft.com/office/drawing/2014/main" id="{5CB871DB-8E85-BA40-CE32-FDE90829E5B2}"/>
              </a:ext>
            </a:extLst>
          </p:cNvPr>
          <p:cNvSpPr txBox="1"/>
          <p:nvPr/>
        </p:nvSpPr>
        <p:spPr>
          <a:xfrm>
            <a:off x="3774761" y="2014207"/>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pic>
        <p:nvPicPr>
          <p:cNvPr id="3" name="Graphic 2" descr="Radio microphone outline">
            <a:extLst>
              <a:ext uri="{FF2B5EF4-FFF2-40B4-BE49-F238E27FC236}">
                <a16:creationId xmlns:a16="http://schemas.microsoft.com/office/drawing/2014/main" id="{172C30B9-CA0E-2421-F9DB-5242A9B1ED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7045" y="4805838"/>
            <a:ext cx="1537909" cy="1537909"/>
          </a:xfrm>
          <a:prstGeom prst="rect">
            <a:avLst/>
          </a:prstGeom>
        </p:spPr>
      </p:pic>
      <p:grpSp>
        <p:nvGrpSpPr>
          <p:cNvPr id="5" name="Group 4">
            <a:extLst>
              <a:ext uri="{FF2B5EF4-FFF2-40B4-BE49-F238E27FC236}">
                <a16:creationId xmlns:a16="http://schemas.microsoft.com/office/drawing/2014/main" id="{25DE9E4C-8202-23AA-4BE0-6AD25ECAA1C0}"/>
              </a:ext>
            </a:extLst>
          </p:cNvPr>
          <p:cNvGrpSpPr/>
          <p:nvPr/>
        </p:nvGrpSpPr>
        <p:grpSpPr>
          <a:xfrm>
            <a:off x="4492821" y="3458215"/>
            <a:ext cx="3206358" cy="1042772"/>
            <a:chOff x="380944" y="1240973"/>
            <a:chExt cx="3206358" cy="1042772"/>
          </a:xfrm>
        </p:grpSpPr>
        <p:grpSp>
          <p:nvGrpSpPr>
            <p:cNvPr id="6" name="Group 5">
              <a:extLst>
                <a:ext uri="{FF2B5EF4-FFF2-40B4-BE49-F238E27FC236}">
                  <a16:creationId xmlns:a16="http://schemas.microsoft.com/office/drawing/2014/main" id="{CDC9247D-87F0-2164-DC31-725BDFFAB0FD}"/>
                </a:ext>
              </a:extLst>
            </p:cNvPr>
            <p:cNvGrpSpPr/>
            <p:nvPr/>
          </p:nvGrpSpPr>
          <p:grpSpPr>
            <a:xfrm>
              <a:off x="380944" y="1390614"/>
              <a:ext cx="2961574" cy="893131"/>
              <a:chOff x="69590" y="5923925"/>
              <a:chExt cx="2961574" cy="893131"/>
            </a:xfrm>
          </p:grpSpPr>
          <p:sp>
            <p:nvSpPr>
              <p:cNvPr id="11" name="TextBox 10">
                <a:extLst>
                  <a:ext uri="{FF2B5EF4-FFF2-40B4-BE49-F238E27FC236}">
                    <a16:creationId xmlns:a16="http://schemas.microsoft.com/office/drawing/2014/main" id="{733BF70E-A4E8-54B6-7C7A-6D40A19B23DE}"/>
                  </a:ext>
                </a:extLst>
              </p:cNvPr>
              <p:cNvSpPr txBox="1"/>
              <p:nvPr/>
            </p:nvSpPr>
            <p:spPr>
              <a:xfrm>
                <a:off x="297695" y="5974781"/>
                <a:ext cx="2733469" cy="646331"/>
              </a:xfrm>
              <a:prstGeom prst="rect">
                <a:avLst/>
              </a:prstGeom>
              <a:noFill/>
            </p:spPr>
            <p:txBody>
              <a:bodyPr wrap="square">
                <a:spAutoFit/>
              </a:bodyPr>
              <a:lstStyle/>
              <a:p>
                <a:r>
                  <a:rPr lang="en-US" sz="3600" dirty="0">
                    <a:solidFill>
                      <a:srgbClr val="C01659"/>
                    </a:solidFill>
                    <a:latin typeface="+mj-lt"/>
                  </a:rPr>
                  <a:t>LLAMA-2</a:t>
                </a:r>
                <a:r>
                  <a:rPr lang="en-US" sz="3600" b="0" i="0" u="none" strike="noStrike" dirty="0">
                    <a:solidFill>
                      <a:srgbClr val="C01659"/>
                    </a:solidFill>
                    <a:effectLst/>
                    <a:latin typeface="+mj-lt"/>
                  </a:rPr>
                  <a:t> LLM</a:t>
                </a:r>
                <a:endParaRPr lang="en-US" sz="3600" dirty="0">
                  <a:solidFill>
                    <a:srgbClr val="C01659"/>
                  </a:solidFill>
                  <a:latin typeface="+mj-lt"/>
                </a:endParaRPr>
              </a:p>
            </p:txBody>
          </p:sp>
          <p:cxnSp>
            <p:nvCxnSpPr>
              <p:cNvPr id="12" name="Straight Connector 11">
                <a:extLst>
                  <a:ext uri="{FF2B5EF4-FFF2-40B4-BE49-F238E27FC236}">
                    <a16:creationId xmlns:a16="http://schemas.microsoft.com/office/drawing/2014/main" id="{77E122AD-AEA6-BCEA-46A1-B94BDE158191}"/>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D4E27D-F65C-1499-19FF-F5F6B203FB64}"/>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C60D47F-E37E-5B99-EDD1-D7AB1FDE3327}"/>
                </a:ext>
              </a:extLst>
            </p:cNvPr>
            <p:cNvGrpSpPr/>
            <p:nvPr/>
          </p:nvGrpSpPr>
          <p:grpSpPr>
            <a:xfrm rot="10800000">
              <a:off x="421140" y="1240973"/>
              <a:ext cx="3166162" cy="893131"/>
              <a:chOff x="-134998" y="5923925"/>
              <a:chExt cx="3166162" cy="893131"/>
            </a:xfrm>
          </p:grpSpPr>
          <p:sp>
            <p:nvSpPr>
              <p:cNvPr id="8" name="TextBox 7">
                <a:extLst>
                  <a:ext uri="{FF2B5EF4-FFF2-40B4-BE49-F238E27FC236}">
                    <a16:creationId xmlns:a16="http://schemas.microsoft.com/office/drawing/2014/main" id="{0137F912-920C-6E55-E29C-584C8C4B09A5}"/>
                  </a:ext>
                </a:extLst>
              </p:cNvPr>
              <p:cNvSpPr txBox="1"/>
              <p:nvPr/>
            </p:nvSpPr>
            <p:spPr>
              <a:xfrm>
                <a:off x="1125968" y="5974782"/>
                <a:ext cx="1905196" cy="646331"/>
              </a:xfrm>
              <a:prstGeom prst="rect">
                <a:avLst/>
              </a:prstGeom>
              <a:noFill/>
            </p:spPr>
            <p:txBody>
              <a:bodyPr wrap="square">
                <a:spAutoFit/>
              </a:bodyPr>
              <a:lstStyle/>
              <a:p>
                <a:endParaRPr lang="en-US" sz="3600" dirty="0">
                  <a:solidFill>
                    <a:srgbClr val="C01659"/>
                  </a:solidFill>
                  <a:latin typeface="+mj-lt"/>
                </a:endParaRPr>
              </a:p>
            </p:txBody>
          </p:sp>
          <p:cxnSp>
            <p:nvCxnSpPr>
              <p:cNvPr id="9" name="Straight Connector 8">
                <a:extLst>
                  <a:ext uri="{FF2B5EF4-FFF2-40B4-BE49-F238E27FC236}">
                    <a16:creationId xmlns:a16="http://schemas.microsoft.com/office/drawing/2014/main" id="{4FF02E19-8DF1-0421-42C4-F57EB8A16EA7}"/>
                  </a:ext>
                </a:extLst>
              </p:cNvPr>
              <p:cNvCxnSpPr>
                <a:cxnSpLocks/>
              </p:cNvCxnSpPr>
              <p:nvPr/>
            </p:nvCxnSpPr>
            <p:spPr>
              <a:xfrm>
                <a:off x="127582"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19D6E25-BD0D-C45E-F1FF-24FD3FA3558B}"/>
                  </a:ext>
                </a:extLst>
              </p:cNvPr>
              <p:cNvCxnSpPr>
                <a:cxnSpLocks/>
              </p:cNvCxnSpPr>
              <p:nvPr/>
            </p:nvCxnSpPr>
            <p:spPr>
              <a:xfrm flipH="1" flipV="1">
                <a:off x="-134998"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43031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4946893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82CE-A746-2E13-770E-F45FCF05F1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4B538F-37C2-5B76-1A7D-23BE61DA23F2}"/>
              </a:ext>
            </a:extLst>
          </p:cNvPr>
          <p:cNvSpPr>
            <a:spLocks noGrp="1"/>
          </p:cNvSpPr>
          <p:nvPr>
            <p:ph idx="1"/>
          </p:nvPr>
        </p:nvSpPr>
        <p:spPr/>
        <p:txBody>
          <a:bodyPr/>
          <a:lstStyle/>
          <a:p>
            <a:r>
              <a:rPr lang="en-US" dirty="0"/>
              <a:t>update time out </a:t>
            </a:r>
          </a:p>
          <a:p>
            <a:r>
              <a:rPr lang="en-US" dirty="0"/>
              <a:t>method</a:t>
            </a:r>
            <a:r>
              <a:rPr lang="en-US" dirty="0">
                <a:sym typeface="Wingdings" pitchFamily="2" charset="2"/>
              </a:rPr>
              <a:t> settings -&gt; default timeout</a:t>
            </a:r>
            <a:endParaRPr lang="ar-SA" dirty="0">
              <a:sym typeface="Wingdings" pitchFamily="2" charset="2"/>
            </a:endParaRPr>
          </a:p>
          <a:p>
            <a:r>
              <a:rPr lang="ar-SA" dirty="0">
                <a:sym typeface="Wingdings" pitchFamily="2" charset="2"/>
              </a:rPr>
              <a:t>الكود </a:t>
            </a:r>
            <a:r>
              <a:rPr lang="ar-SA" dirty="0" err="1">
                <a:sym typeface="Wingdings" pitchFamily="2" charset="2"/>
              </a:rPr>
              <a:t>بيمثل</a:t>
            </a:r>
            <a:r>
              <a:rPr lang="ar-SA" dirty="0">
                <a:sym typeface="Wingdings" pitchFamily="2" charset="2"/>
              </a:rPr>
              <a:t> بداية قابلة للتطوير والتعديل فينكم تكونوا مبدعين وتضيفوا خدمات إضافة و تحسنوا من المشروع </a:t>
            </a:r>
            <a:r>
              <a:rPr lang="en-US" dirty="0">
                <a:sym typeface="Wingdings" pitchFamily="2" charset="2"/>
              </a:rPr>
              <a:t> </a:t>
            </a:r>
          </a:p>
          <a:p>
            <a:r>
              <a:rPr lang="en-US" dirty="0">
                <a:sym typeface="Wingdings" pitchFamily="2" charset="2"/>
              </a:rPr>
              <a:t>20 seconds </a:t>
            </a:r>
            <a:endParaRPr lang="en-US" dirty="0"/>
          </a:p>
        </p:txBody>
      </p:sp>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3083573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82CE-A746-2E13-770E-F45FCF05F157}"/>
              </a:ext>
            </a:extLst>
          </p:cNvPr>
          <p:cNvSpPr>
            <a:spLocks noGrp="1"/>
          </p:cNvSpPr>
          <p:nvPr>
            <p:ph type="title"/>
          </p:nvPr>
        </p:nvSpPr>
        <p:spPr/>
        <p:txBody>
          <a:bodyPr/>
          <a:lstStyle/>
          <a:p>
            <a:r>
              <a:rPr lang="en-US" dirty="0"/>
              <a:t>not </a:t>
            </a:r>
            <a:r>
              <a:rPr lang="en-US" dirty="0" err="1"/>
              <a:t>desiged</a:t>
            </a:r>
            <a:r>
              <a:rPr lang="en-US" dirty="0"/>
              <a:t> for security illustration, you need to add that layer later </a:t>
            </a:r>
          </a:p>
        </p:txBody>
      </p:sp>
      <p:sp>
        <p:nvSpPr>
          <p:cNvPr id="3" name="Content Placeholder 2">
            <a:extLst>
              <a:ext uri="{FF2B5EF4-FFF2-40B4-BE49-F238E27FC236}">
                <a16:creationId xmlns:a16="http://schemas.microsoft.com/office/drawing/2014/main" id="{354B538F-37C2-5B76-1A7D-23BE61DA23F2}"/>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2173474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E9964F81-52AC-45A4-FE3E-26786552DAF1}"/>
              </a:ext>
            </a:extLst>
          </p:cNvPr>
          <p:cNvGrpSpPr/>
          <p:nvPr/>
        </p:nvGrpSpPr>
        <p:grpSpPr>
          <a:xfrm>
            <a:off x="-1" y="1176547"/>
            <a:ext cx="12185107" cy="4502358"/>
            <a:chOff x="-1" y="1176547"/>
            <a:chExt cx="12185107" cy="4502358"/>
          </a:xfrm>
        </p:grpSpPr>
        <p:pic>
          <p:nvPicPr>
            <p:cNvPr id="3" name="Picture 2" descr="A screenshot of a computer&#10;&#10;Description automatically generated">
              <a:extLst>
                <a:ext uri="{FF2B5EF4-FFF2-40B4-BE49-F238E27FC236}">
                  <a16:creationId xmlns:a16="http://schemas.microsoft.com/office/drawing/2014/main" id="{03290CD6-F0C3-5F72-5FE1-C86A1A9619C6}"/>
                </a:ext>
              </a:extLst>
            </p:cNvPr>
            <p:cNvPicPr>
              <a:picLocks noChangeAspect="1"/>
            </p:cNvPicPr>
            <p:nvPr/>
          </p:nvPicPr>
          <p:blipFill>
            <a:blip r:embed="rId3"/>
            <a:stretch>
              <a:fillRect/>
            </a:stretch>
          </p:blipFill>
          <p:spPr>
            <a:xfrm>
              <a:off x="-1" y="1176547"/>
              <a:ext cx="12185107" cy="4502358"/>
            </a:xfrm>
            <a:prstGeom prst="rect">
              <a:avLst/>
            </a:prstGeom>
          </p:spPr>
        </p:pic>
        <p:sp>
          <p:nvSpPr>
            <p:cNvPr id="7" name="Rectangle 6">
              <a:extLst>
                <a:ext uri="{FF2B5EF4-FFF2-40B4-BE49-F238E27FC236}">
                  <a16:creationId xmlns:a16="http://schemas.microsoft.com/office/drawing/2014/main" id="{92724A4A-63C4-C13D-5D38-DBE6A794E874}"/>
                </a:ext>
              </a:extLst>
            </p:cNvPr>
            <p:cNvSpPr/>
            <p:nvPr/>
          </p:nvSpPr>
          <p:spPr>
            <a:xfrm>
              <a:off x="10507579" y="1187116"/>
              <a:ext cx="577516" cy="272716"/>
            </a:xfrm>
            <a:prstGeom prst="rect">
              <a:avLst/>
            </a:prstGeom>
            <a:solidFill>
              <a:srgbClr val="222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96B34FBA-5578-A371-7793-DC13ECB94D96}"/>
              </a:ext>
            </a:extLst>
          </p:cNvPr>
          <p:cNvSpPr/>
          <p:nvPr/>
        </p:nvSpPr>
        <p:spPr>
          <a:xfrm>
            <a:off x="9749928" y="2181340"/>
            <a:ext cx="1531344" cy="41864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8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F54C2F2F-777F-DB02-FA33-711EE29CF2E9}"/>
              </a:ext>
            </a:extLst>
          </p:cNvPr>
          <p:cNvPicPr>
            <a:picLocks noChangeAspect="1"/>
          </p:cNvPicPr>
          <p:nvPr/>
        </p:nvPicPr>
        <p:blipFill rotWithShape="1">
          <a:blip r:embed="rId3"/>
          <a:srcRect l="264" r="1"/>
          <a:stretch/>
        </p:blipFill>
        <p:spPr>
          <a:xfrm>
            <a:off x="1433384" y="18716"/>
            <a:ext cx="9317793" cy="6858000"/>
          </a:xfrm>
          <a:prstGeom prst="rect">
            <a:avLst/>
          </a:prstGeom>
        </p:spPr>
      </p:pic>
      <p:sp>
        <p:nvSpPr>
          <p:cNvPr id="2" name="Rectangle 1">
            <a:extLst>
              <a:ext uri="{FF2B5EF4-FFF2-40B4-BE49-F238E27FC236}">
                <a16:creationId xmlns:a16="http://schemas.microsoft.com/office/drawing/2014/main" id="{D39723DA-EEE9-3CDD-F0B9-BDA321C6831B}"/>
              </a:ext>
            </a:extLst>
          </p:cNvPr>
          <p:cNvSpPr/>
          <p:nvPr/>
        </p:nvSpPr>
        <p:spPr>
          <a:xfrm>
            <a:off x="2093205" y="3349128"/>
            <a:ext cx="1454226" cy="760164"/>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69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3" name="Group 2">
            <a:extLst>
              <a:ext uri="{FF2B5EF4-FFF2-40B4-BE49-F238E27FC236}">
                <a16:creationId xmlns:a16="http://schemas.microsoft.com/office/drawing/2014/main" id="{575548DB-31E6-A72C-35DF-D65C284D5537}"/>
              </a:ext>
            </a:extLst>
          </p:cNvPr>
          <p:cNvGrpSpPr/>
          <p:nvPr/>
        </p:nvGrpSpPr>
        <p:grpSpPr>
          <a:xfrm>
            <a:off x="259592" y="-5942"/>
            <a:ext cx="11672813" cy="6858000"/>
            <a:chOff x="259592" y="-5942"/>
            <a:chExt cx="11672813" cy="6858000"/>
          </a:xfrm>
        </p:grpSpPr>
        <p:pic>
          <p:nvPicPr>
            <p:cNvPr id="6" name="Picture 5" descr="A screenshot of a computer&#10;&#10;Description automatically generated">
              <a:extLst>
                <a:ext uri="{FF2B5EF4-FFF2-40B4-BE49-F238E27FC236}">
                  <a16:creationId xmlns:a16="http://schemas.microsoft.com/office/drawing/2014/main" id="{68D58B67-7D49-846C-7173-D74A0BAEDCBB}"/>
                </a:ext>
              </a:extLst>
            </p:cNvPr>
            <p:cNvPicPr>
              <a:picLocks noChangeAspect="1"/>
            </p:cNvPicPr>
            <p:nvPr/>
          </p:nvPicPr>
          <p:blipFill>
            <a:blip r:embed="rId3"/>
            <a:stretch>
              <a:fillRect/>
            </a:stretch>
          </p:blipFill>
          <p:spPr>
            <a:xfrm>
              <a:off x="259592" y="-5942"/>
              <a:ext cx="11672813" cy="6858000"/>
            </a:xfrm>
            <a:prstGeom prst="rect">
              <a:avLst/>
            </a:prstGeom>
          </p:spPr>
        </p:pic>
        <p:sp>
          <p:nvSpPr>
            <p:cNvPr id="2" name="Rectangle 1">
              <a:extLst>
                <a:ext uri="{FF2B5EF4-FFF2-40B4-BE49-F238E27FC236}">
                  <a16:creationId xmlns:a16="http://schemas.microsoft.com/office/drawing/2014/main" id="{6EB2095C-8E10-3F0C-3B4A-9CD3BB2341DD}"/>
                </a:ext>
              </a:extLst>
            </p:cNvPr>
            <p:cNvSpPr/>
            <p:nvPr/>
          </p:nvSpPr>
          <p:spPr>
            <a:xfrm>
              <a:off x="8132064" y="3185314"/>
              <a:ext cx="3364992" cy="4754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44398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27C6046B-1C03-B772-0BCF-F433C9032905}"/>
              </a:ext>
            </a:extLst>
          </p:cNvPr>
          <p:cNvCxnSpPr>
            <a:cxnSpLocks/>
          </p:cNvCxnSpPr>
          <p:nvPr/>
        </p:nvCxnSpPr>
        <p:spPr>
          <a:xfrm flipV="1">
            <a:off x="6817256" y="2013606"/>
            <a:ext cx="1714658" cy="130148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diagram of a flowchart&#10;&#10;Description automatically generated">
            <a:extLst>
              <a:ext uri="{FF2B5EF4-FFF2-40B4-BE49-F238E27FC236}">
                <a16:creationId xmlns:a16="http://schemas.microsoft.com/office/drawing/2014/main" id="{442A249D-A3C3-F375-0941-5C0AD2F2EA24}"/>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16" name="Group 15">
            <a:extLst>
              <a:ext uri="{FF2B5EF4-FFF2-40B4-BE49-F238E27FC236}">
                <a16:creationId xmlns:a16="http://schemas.microsoft.com/office/drawing/2014/main" id="{331BF784-8C03-5E4A-5B2B-56715FD8B8CA}"/>
              </a:ext>
            </a:extLst>
          </p:cNvPr>
          <p:cNvGrpSpPr/>
          <p:nvPr/>
        </p:nvGrpSpPr>
        <p:grpSpPr>
          <a:xfrm>
            <a:off x="-2811174" y="5297298"/>
            <a:ext cx="2076883" cy="1038999"/>
            <a:chOff x="6789734" y="1184275"/>
            <a:chExt cx="2243137" cy="1038999"/>
          </a:xfrm>
        </p:grpSpPr>
        <p:pic>
          <p:nvPicPr>
            <p:cNvPr id="17" name="Graphic 17">
              <a:extLst>
                <a:ext uri="{FF2B5EF4-FFF2-40B4-BE49-F238E27FC236}">
                  <a16:creationId xmlns:a16="http://schemas.microsoft.com/office/drawing/2014/main" id="{5E568A67-D6A9-FA6E-E4D5-0CCDB6452C5F}"/>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84DE054-D2D1-76EB-BED1-E0AA30D47320}"/>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24" name="Picture 23" descr="A computer screen shot of a computer&#10;&#10;Description automatically generated">
            <a:extLst>
              <a:ext uri="{FF2B5EF4-FFF2-40B4-BE49-F238E27FC236}">
                <a16:creationId xmlns:a16="http://schemas.microsoft.com/office/drawing/2014/main" id="{12FA3F36-574B-9910-E7BC-2ADF1B0B4B80}"/>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160" name="Chevron 159">
            <a:extLst>
              <a:ext uri="{FF2B5EF4-FFF2-40B4-BE49-F238E27FC236}">
                <a16:creationId xmlns:a16="http://schemas.microsoft.com/office/drawing/2014/main" id="{7B4C6BE1-83C5-C6B8-B803-85EB6C1C8A58}"/>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192F98B3-B443-4E13-A7CD-D6E4AB668202}"/>
              </a:ext>
            </a:extLst>
          </p:cNvPr>
          <p:cNvGrpSpPr/>
          <p:nvPr/>
        </p:nvGrpSpPr>
        <p:grpSpPr>
          <a:xfrm>
            <a:off x="8258529" y="428781"/>
            <a:ext cx="1406566" cy="1095403"/>
            <a:chOff x="2602540" y="1153731"/>
            <a:chExt cx="1406566" cy="1095403"/>
          </a:xfrm>
        </p:grpSpPr>
        <p:pic>
          <p:nvPicPr>
            <p:cNvPr id="57" name="Graphic 17">
              <a:extLst>
                <a:ext uri="{FF2B5EF4-FFF2-40B4-BE49-F238E27FC236}">
                  <a16:creationId xmlns:a16="http://schemas.microsoft.com/office/drawing/2014/main" id="{A855A898-7663-B8E9-E2BC-4F406AA87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3B7D8600-3303-0C2A-6CEA-72E123975020}"/>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60" name="Group 59">
            <a:extLst>
              <a:ext uri="{FF2B5EF4-FFF2-40B4-BE49-F238E27FC236}">
                <a16:creationId xmlns:a16="http://schemas.microsoft.com/office/drawing/2014/main" id="{3B5F548B-6358-A17F-A134-9A3670A18927}"/>
              </a:ext>
            </a:extLst>
          </p:cNvPr>
          <p:cNvGrpSpPr/>
          <p:nvPr/>
        </p:nvGrpSpPr>
        <p:grpSpPr>
          <a:xfrm>
            <a:off x="2530546" y="4758162"/>
            <a:ext cx="785554" cy="1074936"/>
            <a:chOff x="4098889" y="2025155"/>
            <a:chExt cx="785554" cy="1074936"/>
          </a:xfrm>
        </p:grpSpPr>
        <p:sp>
          <p:nvSpPr>
            <p:cNvPr id="61" name="TextBox 62">
              <a:extLst>
                <a:ext uri="{FF2B5EF4-FFF2-40B4-BE49-F238E27FC236}">
                  <a16:creationId xmlns:a16="http://schemas.microsoft.com/office/drawing/2014/main" id="{D592524D-74A5-CE75-FAFB-A3AD753649C4}"/>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63" name="Graphic 63">
              <a:extLst>
                <a:ext uri="{FF2B5EF4-FFF2-40B4-BE49-F238E27FC236}">
                  <a16:creationId xmlns:a16="http://schemas.microsoft.com/office/drawing/2014/main" id="{A953D29B-2EE3-8032-ADA2-9AA9BF3C7E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a:extLst>
              <a:ext uri="{FF2B5EF4-FFF2-40B4-BE49-F238E27FC236}">
                <a16:creationId xmlns:a16="http://schemas.microsoft.com/office/drawing/2014/main" id="{E84D72F0-E8CC-3A29-9D21-6FF4FCA62A74}"/>
              </a:ext>
            </a:extLst>
          </p:cNvPr>
          <p:cNvGrpSpPr/>
          <p:nvPr/>
        </p:nvGrpSpPr>
        <p:grpSpPr>
          <a:xfrm>
            <a:off x="6169459" y="3315089"/>
            <a:ext cx="1354470" cy="1103807"/>
            <a:chOff x="5245901" y="2781300"/>
            <a:chExt cx="788315" cy="642426"/>
          </a:xfrm>
        </p:grpSpPr>
        <p:sp>
          <p:nvSpPr>
            <p:cNvPr id="65" name="TextBox 17">
              <a:extLst>
                <a:ext uri="{FF2B5EF4-FFF2-40B4-BE49-F238E27FC236}">
                  <a16:creationId xmlns:a16="http://schemas.microsoft.com/office/drawing/2014/main" id="{9625CDDB-473E-10EA-90DF-FA37BB8B3C83}"/>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66" name="Graphic 13">
              <a:extLst>
                <a:ext uri="{FF2B5EF4-FFF2-40B4-BE49-F238E27FC236}">
                  <a16:creationId xmlns:a16="http://schemas.microsoft.com/office/drawing/2014/main" id="{405F7A9D-41C6-48FF-A32E-0FC6CAF432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 name="Graphic 66" descr="User with solid fill">
            <a:extLst>
              <a:ext uri="{FF2B5EF4-FFF2-40B4-BE49-F238E27FC236}">
                <a16:creationId xmlns:a16="http://schemas.microsoft.com/office/drawing/2014/main" id="{23A7146C-F649-C828-1B96-D1628C43BC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68" name="Straight Arrow Connector 67">
            <a:extLst>
              <a:ext uri="{FF2B5EF4-FFF2-40B4-BE49-F238E27FC236}">
                <a16:creationId xmlns:a16="http://schemas.microsoft.com/office/drawing/2014/main" id="{5A3D6A01-119D-CEF5-7EDB-F7870AAFA778}"/>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BD8CB4A-D0D0-6044-7953-73C7DDCD1C77}"/>
              </a:ext>
            </a:extLst>
          </p:cNvPr>
          <p:cNvCxnSpPr>
            <a:cxnSpLocks/>
            <a:stCxn id="106" idx="3"/>
            <a:endCxn id="77" idx="1"/>
          </p:cNvCxnSpPr>
          <p:nvPr/>
        </p:nvCxnSpPr>
        <p:spPr>
          <a:xfrm flipV="1">
            <a:off x="3697155" y="3709747"/>
            <a:ext cx="1022799" cy="14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86324E1-A113-3B9C-49C8-2D92A63E20DB}"/>
              </a:ext>
            </a:extLst>
          </p:cNvPr>
          <p:cNvGrpSpPr/>
          <p:nvPr/>
        </p:nvGrpSpPr>
        <p:grpSpPr>
          <a:xfrm>
            <a:off x="6883046" y="5413438"/>
            <a:ext cx="785554" cy="1129986"/>
            <a:chOff x="2659063" y="2812015"/>
            <a:chExt cx="457200" cy="657663"/>
          </a:xfrm>
        </p:grpSpPr>
        <p:sp>
          <p:nvSpPr>
            <p:cNvPr id="71" name="TextBox 62">
              <a:extLst>
                <a:ext uri="{FF2B5EF4-FFF2-40B4-BE49-F238E27FC236}">
                  <a16:creationId xmlns:a16="http://schemas.microsoft.com/office/drawing/2014/main" id="{27FC3D12-F584-FEC4-B400-AADF115F4359}"/>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72" name="Graphic 63">
              <a:extLst>
                <a:ext uri="{FF2B5EF4-FFF2-40B4-BE49-F238E27FC236}">
                  <a16:creationId xmlns:a16="http://schemas.microsoft.com/office/drawing/2014/main" id="{1B7D935C-2C8F-8223-4250-A066FE0B037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3" name="Straight Arrow Connector 72">
            <a:extLst>
              <a:ext uri="{FF2B5EF4-FFF2-40B4-BE49-F238E27FC236}">
                <a16:creationId xmlns:a16="http://schemas.microsoft.com/office/drawing/2014/main" id="{CF79A159-DFA6-D8E2-503B-3FADD820C0AB}"/>
              </a:ext>
            </a:extLst>
          </p:cNvPr>
          <p:cNvCxnSpPr>
            <a:cxnSpLocks/>
            <a:stCxn id="93" idx="2"/>
            <a:endCxn id="72"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5A03493-AC24-0277-D76D-80CCA1D7C927}"/>
              </a:ext>
            </a:extLst>
          </p:cNvPr>
          <p:cNvCxnSpPr>
            <a:cxnSpLocks/>
            <a:stCxn id="72" idx="0"/>
            <a:endCxn id="65"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12FF03F-8BEA-8763-0BDB-C3C11E0DE759}"/>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2B9CCED-9B4A-665E-E64E-46FD22915499}"/>
              </a:ext>
            </a:extLst>
          </p:cNvPr>
          <p:cNvGrpSpPr/>
          <p:nvPr/>
        </p:nvGrpSpPr>
        <p:grpSpPr>
          <a:xfrm>
            <a:off x="4423719" y="3328747"/>
            <a:ext cx="1354469" cy="1077011"/>
            <a:chOff x="7231686" y="1184275"/>
            <a:chExt cx="1354469" cy="1077011"/>
          </a:xfrm>
        </p:grpSpPr>
        <p:pic>
          <p:nvPicPr>
            <p:cNvPr id="77" name="Graphic 17">
              <a:extLst>
                <a:ext uri="{FF2B5EF4-FFF2-40B4-BE49-F238E27FC236}">
                  <a16:creationId xmlns:a16="http://schemas.microsoft.com/office/drawing/2014/main" id="{E601BA2F-20B5-EE02-7395-899F8F1C0E17}"/>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9">
              <a:extLst>
                <a:ext uri="{FF2B5EF4-FFF2-40B4-BE49-F238E27FC236}">
                  <a16:creationId xmlns:a16="http://schemas.microsoft.com/office/drawing/2014/main" id="{AC4D9616-4AFE-A283-ED38-B20FC65124ED}"/>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79" name="Straight Arrow Connector 78">
            <a:extLst>
              <a:ext uri="{FF2B5EF4-FFF2-40B4-BE49-F238E27FC236}">
                <a16:creationId xmlns:a16="http://schemas.microsoft.com/office/drawing/2014/main" id="{6C4C7D17-1F0F-400A-2A01-435754875A4C}"/>
              </a:ext>
            </a:extLst>
          </p:cNvPr>
          <p:cNvCxnSpPr>
            <a:cxnSpLocks/>
            <a:stCxn id="77" idx="3"/>
            <a:endCxn id="66" idx="1"/>
          </p:cNvCxnSpPr>
          <p:nvPr/>
        </p:nvCxnSpPr>
        <p:spPr>
          <a:xfrm flipV="1">
            <a:off x="5481954" y="3707866"/>
            <a:ext cx="942525" cy="1881"/>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7968C4F-CF42-8EDC-6E97-1244F8A060FB}"/>
              </a:ext>
            </a:extLst>
          </p:cNvPr>
          <p:cNvGrpSpPr/>
          <p:nvPr/>
        </p:nvGrpSpPr>
        <p:grpSpPr>
          <a:xfrm>
            <a:off x="9967260" y="5068043"/>
            <a:ext cx="2292350" cy="1071364"/>
            <a:chOff x="4487863" y="1182688"/>
            <a:chExt cx="2292350" cy="1071364"/>
          </a:xfrm>
        </p:grpSpPr>
        <p:pic>
          <p:nvPicPr>
            <p:cNvPr id="81" name="Graphic 8">
              <a:extLst>
                <a:ext uri="{FF2B5EF4-FFF2-40B4-BE49-F238E27FC236}">
                  <a16:creationId xmlns:a16="http://schemas.microsoft.com/office/drawing/2014/main" id="{F741CFAF-EABB-2A8C-A86D-CB6B099546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1">
              <a:extLst>
                <a:ext uri="{FF2B5EF4-FFF2-40B4-BE49-F238E27FC236}">
                  <a16:creationId xmlns:a16="http://schemas.microsoft.com/office/drawing/2014/main" id="{90A0AE71-ED46-25B3-57B8-B550E4B541A1}"/>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83" name="Group 82">
            <a:extLst>
              <a:ext uri="{FF2B5EF4-FFF2-40B4-BE49-F238E27FC236}">
                <a16:creationId xmlns:a16="http://schemas.microsoft.com/office/drawing/2014/main" id="{99A3304C-0E51-830F-68CD-00479F915A10}"/>
              </a:ext>
            </a:extLst>
          </p:cNvPr>
          <p:cNvGrpSpPr/>
          <p:nvPr/>
        </p:nvGrpSpPr>
        <p:grpSpPr>
          <a:xfrm>
            <a:off x="10093366" y="1998934"/>
            <a:ext cx="2000095" cy="1313413"/>
            <a:chOff x="6924001" y="1184275"/>
            <a:chExt cx="2000095" cy="1313413"/>
          </a:xfrm>
        </p:grpSpPr>
        <p:pic>
          <p:nvPicPr>
            <p:cNvPr id="84" name="Graphic 20">
              <a:extLst>
                <a:ext uri="{FF2B5EF4-FFF2-40B4-BE49-F238E27FC236}">
                  <a16:creationId xmlns:a16="http://schemas.microsoft.com/office/drawing/2014/main" id="{E8887AEE-3920-4F50-F29D-1B407B57AA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12">
              <a:extLst>
                <a:ext uri="{FF2B5EF4-FFF2-40B4-BE49-F238E27FC236}">
                  <a16:creationId xmlns:a16="http://schemas.microsoft.com/office/drawing/2014/main" id="{B06B0AAB-43AD-C45D-A79F-477232304F15}"/>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86" name="Group 85">
            <a:extLst>
              <a:ext uri="{FF2B5EF4-FFF2-40B4-BE49-F238E27FC236}">
                <a16:creationId xmlns:a16="http://schemas.microsoft.com/office/drawing/2014/main" id="{CAC5909A-8F69-8C84-E998-2302F7B3DBDB}"/>
              </a:ext>
            </a:extLst>
          </p:cNvPr>
          <p:cNvGrpSpPr/>
          <p:nvPr/>
        </p:nvGrpSpPr>
        <p:grpSpPr>
          <a:xfrm>
            <a:off x="10301039" y="3376231"/>
            <a:ext cx="1584280" cy="1340022"/>
            <a:chOff x="3879660" y="4188936"/>
            <a:chExt cx="1584280" cy="1340022"/>
          </a:xfrm>
        </p:grpSpPr>
        <p:pic>
          <p:nvPicPr>
            <p:cNvPr id="88" name="Picture 87" descr="生成式人工智能– 应用场景和解决方案- AWS">
              <a:extLst>
                <a:ext uri="{FF2B5EF4-FFF2-40B4-BE49-F238E27FC236}">
                  <a16:creationId xmlns:a16="http://schemas.microsoft.com/office/drawing/2014/main" id="{5CD2EC9C-0BEF-7F05-64F5-01F33E4C80E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F2846D-79F1-43E2-4D10-5C1687433189}"/>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90" name="Group 89">
            <a:extLst>
              <a:ext uri="{FF2B5EF4-FFF2-40B4-BE49-F238E27FC236}">
                <a16:creationId xmlns:a16="http://schemas.microsoft.com/office/drawing/2014/main" id="{2924F542-8EEC-C977-E14E-F88F2BC92D3A}"/>
              </a:ext>
            </a:extLst>
          </p:cNvPr>
          <p:cNvGrpSpPr/>
          <p:nvPr/>
        </p:nvGrpSpPr>
        <p:grpSpPr>
          <a:xfrm>
            <a:off x="8074519" y="1583707"/>
            <a:ext cx="1774588" cy="4652190"/>
            <a:chOff x="8479125" y="1456006"/>
            <a:chExt cx="1774588" cy="4652190"/>
          </a:xfrm>
        </p:grpSpPr>
        <p:sp>
          <p:nvSpPr>
            <p:cNvPr id="92" name="Oval 91">
              <a:extLst>
                <a:ext uri="{FF2B5EF4-FFF2-40B4-BE49-F238E27FC236}">
                  <a16:creationId xmlns:a16="http://schemas.microsoft.com/office/drawing/2014/main" id="{B64F085A-BEAE-9F0E-4500-3C71F9FFE6CC}"/>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93" name="Oval 92">
              <a:extLst>
                <a:ext uri="{FF2B5EF4-FFF2-40B4-BE49-F238E27FC236}">
                  <a16:creationId xmlns:a16="http://schemas.microsoft.com/office/drawing/2014/main" id="{22B413E3-F7A5-6CF2-3D22-B413AD928DA3}"/>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94" name="Rounded Rectangle 93">
              <a:extLst>
                <a:ext uri="{FF2B5EF4-FFF2-40B4-BE49-F238E27FC236}">
                  <a16:creationId xmlns:a16="http://schemas.microsoft.com/office/drawing/2014/main" id="{CD258CB5-7289-3D72-270D-5E8FF0E0F9A9}"/>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95" name="Rounded Rectangle 94">
              <a:extLst>
                <a:ext uri="{FF2B5EF4-FFF2-40B4-BE49-F238E27FC236}">
                  <a16:creationId xmlns:a16="http://schemas.microsoft.com/office/drawing/2014/main" id="{2F3949E3-7614-283C-F27C-CC453F106427}"/>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96" name="Rounded Rectangle 95">
              <a:extLst>
                <a:ext uri="{FF2B5EF4-FFF2-40B4-BE49-F238E27FC236}">
                  <a16:creationId xmlns:a16="http://schemas.microsoft.com/office/drawing/2014/main" id="{91CBC009-814B-5E1A-F182-FC2ADE068351}"/>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97" name="Straight Arrow Connector 96">
              <a:extLst>
                <a:ext uri="{FF2B5EF4-FFF2-40B4-BE49-F238E27FC236}">
                  <a16:creationId xmlns:a16="http://schemas.microsoft.com/office/drawing/2014/main" id="{B2AC5DA0-02CE-655F-83BF-0D0C7F957976}"/>
                </a:ext>
              </a:extLst>
            </p:cNvPr>
            <p:cNvCxnSpPr>
              <a:cxnSpLocks/>
              <a:stCxn id="92" idx="4"/>
              <a:endCxn id="94"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0805EB5B-84CC-B225-6AF6-BD69E1E89ED8}"/>
                </a:ext>
              </a:extLst>
            </p:cNvPr>
            <p:cNvCxnSpPr>
              <a:cxnSpLocks/>
              <a:stCxn id="94" idx="2"/>
              <a:endCxn id="95"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32AAAD51-26C4-69B1-C1B8-83ADAEDE446F}"/>
                </a:ext>
              </a:extLst>
            </p:cNvPr>
            <p:cNvCxnSpPr>
              <a:cxnSpLocks/>
              <a:stCxn id="95" idx="2"/>
              <a:endCxn id="96"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0237C534-A472-EB3A-26F4-FE0DF21757BE}"/>
                </a:ext>
              </a:extLst>
            </p:cNvPr>
            <p:cNvCxnSpPr>
              <a:cxnSpLocks/>
              <a:stCxn id="96" idx="2"/>
              <a:endCxn id="93"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02" name="Straight Arrow Connector 101">
            <a:extLst>
              <a:ext uri="{FF2B5EF4-FFF2-40B4-BE49-F238E27FC236}">
                <a16:creationId xmlns:a16="http://schemas.microsoft.com/office/drawing/2014/main" id="{584C6B06-EA4E-DA21-6DE6-79C35F008EF1}"/>
              </a:ext>
            </a:extLst>
          </p:cNvPr>
          <p:cNvCxnSpPr>
            <a:cxnSpLocks/>
            <a:stCxn id="94" idx="3"/>
            <a:endCxn id="84"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D914DE85-E3EF-B1DC-6027-9C16D1836B9D}"/>
              </a:ext>
            </a:extLst>
          </p:cNvPr>
          <p:cNvCxnSpPr>
            <a:cxnSpLocks/>
            <a:stCxn id="96" idx="3"/>
            <a:endCxn id="81"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BE067AEF-CB7D-037A-E55A-AE19F6E3250C}"/>
              </a:ext>
            </a:extLst>
          </p:cNvPr>
          <p:cNvCxnSpPr>
            <a:cxnSpLocks/>
            <a:stCxn id="88" idx="1"/>
            <a:endCxn id="95"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06" name="Graphic 105" descr="Internet with solid fill">
            <a:extLst>
              <a:ext uri="{FF2B5EF4-FFF2-40B4-BE49-F238E27FC236}">
                <a16:creationId xmlns:a16="http://schemas.microsoft.com/office/drawing/2014/main" id="{4A219F06-80AC-AC72-D80B-72EEF6EAB4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09" name="Graphic 108" descr="Volume outline">
            <a:extLst>
              <a:ext uri="{FF2B5EF4-FFF2-40B4-BE49-F238E27FC236}">
                <a16:creationId xmlns:a16="http://schemas.microsoft.com/office/drawing/2014/main" id="{9EF9DE9A-B5ED-C2E6-2C12-97321E9DC6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0" name="Rectangle 109">
            <a:extLst>
              <a:ext uri="{FF2B5EF4-FFF2-40B4-BE49-F238E27FC236}">
                <a16:creationId xmlns:a16="http://schemas.microsoft.com/office/drawing/2014/main" id="{9CE197EC-E172-1F69-BA51-C0C8AFDD4369}"/>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3F2ABA43-D341-844B-5967-F123B6A4ED48}"/>
              </a:ext>
            </a:extLst>
          </p:cNvPr>
          <p:cNvCxnSpPr>
            <a:cxnSpLocks/>
            <a:endCxn id="63"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Graphic 137" descr="Radio microphone outline">
            <a:extLst>
              <a:ext uri="{FF2B5EF4-FFF2-40B4-BE49-F238E27FC236}">
                <a16:creationId xmlns:a16="http://schemas.microsoft.com/office/drawing/2014/main" id="{79A8F515-137F-FF78-5AE3-5BB4406321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39" name="Rectangle 138">
            <a:extLst>
              <a:ext uri="{FF2B5EF4-FFF2-40B4-BE49-F238E27FC236}">
                <a16:creationId xmlns:a16="http://schemas.microsoft.com/office/drawing/2014/main" id="{C09D72D6-AD18-90EF-74B3-0B87E043F5EA}"/>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cxnSp>
        <p:nvCxnSpPr>
          <p:cNvPr id="3" name="Elbow Connector 2">
            <a:extLst>
              <a:ext uri="{FF2B5EF4-FFF2-40B4-BE49-F238E27FC236}">
                <a16:creationId xmlns:a16="http://schemas.microsoft.com/office/drawing/2014/main" id="{0F215AF4-4FC2-82FD-262A-019F7FC1FDDD}"/>
              </a:ext>
            </a:extLst>
          </p:cNvPr>
          <p:cNvCxnSpPr>
            <a:stCxn id="63" idx="3"/>
            <a:endCxn id="94" idx="1"/>
          </p:cNvCxnSpPr>
          <p:nvPr/>
        </p:nvCxnSpPr>
        <p:spPr>
          <a:xfrm flipV="1">
            <a:off x="3316100" y="3012312"/>
            <a:ext cx="4758419" cy="2138627"/>
          </a:xfrm>
          <a:prstGeom prst="bentConnector3">
            <a:avLst>
              <a:gd name="adj1" fmla="val 53674"/>
            </a:avLst>
          </a:prstGeom>
          <a:ln w="41275">
            <a:prstDash val="dash"/>
            <a:tailEnd type="triangle"/>
          </a:ln>
        </p:spPr>
        <p:style>
          <a:lnRef idx="3">
            <a:schemeClr val="accent6"/>
          </a:lnRef>
          <a:fillRef idx="0">
            <a:schemeClr val="accent6"/>
          </a:fillRef>
          <a:effectRef idx="2">
            <a:schemeClr val="accent6"/>
          </a:effectRef>
          <a:fontRef idx="minor">
            <a:schemeClr val="tx1"/>
          </a:fontRef>
        </p:style>
      </p:cxnSp>
      <p:grpSp>
        <p:nvGrpSpPr>
          <p:cNvPr id="9" name="Group 8">
            <a:extLst>
              <a:ext uri="{FF2B5EF4-FFF2-40B4-BE49-F238E27FC236}">
                <a16:creationId xmlns:a16="http://schemas.microsoft.com/office/drawing/2014/main" id="{9E0DADA6-E141-17F5-0291-71DEE87276E6}"/>
              </a:ext>
            </a:extLst>
          </p:cNvPr>
          <p:cNvGrpSpPr/>
          <p:nvPr/>
        </p:nvGrpSpPr>
        <p:grpSpPr>
          <a:xfrm>
            <a:off x="0" y="0"/>
            <a:ext cx="12195422" cy="6864472"/>
            <a:chOff x="0" y="0"/>
            <a:chExt cx="12195422" cy="6864472"/>
          </a:xfrm>
          <a:solidFill>
            <a:schemeClr val="bg1">
              <a:alpha val="87000"/>
            </a:schemeClr>
          </a:solidFill>
        </p:grpSpPr>
        <p:sp>
          <p:nvSpPr>
            <p:cNvPr id="5" name="Rectangle 4">
              <a:extLst>
                <a:ext uri="{FF2B5EF4-FFF2-40B4-BE49-F238E27FC236}">
                  <a16:creationId xmlns:a16="http://schemas.microsoft.com/office/drawing/2014/main" id="{314AAA1C-E16E-37DA-4ED3-F59DFF7F8D0F}"/>
                </a:ext>
              </a:extLst>
            </p:cNvPr>
            <p:cNvSpPr/>
            <p:nvPr/>
          </p:nvSpPr>
          <p:spPr>
            <a:xfrm>
              <a:off x="0" y="0"/>
              <a:ext cx="5661212" cy="449700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6" name="Rectangle 5">
              <a:extLst>
                <a:ext uri="{FF2B5EF4-FFF2-40B4-BE49-F238E27FC236}">
                  <a16:creationId xmlns:a16="http://schemas.microsoft.com/office/drawing/2014/main" id="{DAF79A7A-BD85-4A19-8E3F-87C0D2E54F69}"/>
                </a:ext>
              </a:extLst>
            </p:cNvPr>
            <p:cNvSpPr/>
            <p:nvPr/>
          </p:nvSpPr>
          <p:spPr>
            <a:xfrm>
              <a:off x="7668599" y="3429001"/>
              <a:ext cx="4526823" cy="34313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7" name="Rectangle 6">
              <a:extLst>
                <a:ext uri="{FF2B5EF4-FFF2-40B4-BE49-F238E27FC236}">
                  <a16:creationId xmlns:a16="http://schemas.microsoft.com/office/drawing/2014/main" id="{CAF09F1A-89DA-23D0-632C-3B9B429C70D7}"/>
                </a:ext>
              </a:extLst>
            </p:cNvPr>
            <p:cNvSpPr/>
            <p:nvPr/>
          </p:nvSpPr>
          <p:spPr>
            <a:xfrm>
              <a:off x="6254755" y="3175164"/>
              <a:ext cx="1413843" cy="368930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pSp>
      <p:pic>
        <p:nvPicPr>
          <p:cNvPr id="8" name="Graphic 13">
            <a:extLst>
              <a:ext uri="{FF2B5EF4-FFF2-40B4-BE49-F238E27FC236}">
                <a16:creationId xmlns:a16="http://schemas.microsoft.com/office/drawing/2014/main" id="{22C303C6-1466-7380-8B23-5C0641DEB2C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385299" y="2422039"/>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screenshot of a computer&#10;&#10;Description automatically generated">
            <a:extLst>
              <a:ext uri="{FF2B5EF4-FFF2-40B4-BE49-F238E27FC236}">
                <a16:creationId xmlns:a16="http://schemas.microsoft.com/office/drawing/2014/main" id="{64811A43-D937-B7A0-2B81-6442C5A0102E}"/>
              </a:ext>
            </a:extLst>
          </p:cNvPr>
          <p:cNvPicPr>
            <a:picLocks noChangeAspect="1"/>
          </p:cNvPicPr>
          <p:nvPr/>
        </p:nvPicPr>
        <p:blipFill rotWithShape="1">
          <a:blip r:embed="rId23"/>
          <a:srcRect l="13018" t="82745" r="66752" b="6078"/>
          <a:stretch/>
        </p:blipFill>
        <p:spPr>
          <a:xfrm>
            <a:off x="2629266" y="982127"/>
            <a:ext cx="3283649" cy="1270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23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3"/>
                                        </p:tgtEl>
                                        <p:attrNameLst>
                                          <p:attrName>r</p:attrName>
                                        </p:attrNameLst>
                                      </p:cBhvr>
                                    </p:animRot>
                                    <p:animRot by="-240000">
                                      <p:cBhvr>
                                        <p:cTn id="17" dur="200" fill="hold">
                                          <p:stCondLst>
                                            <p:cond delay="200"/>
                                          </p:stCondLst>
                                        </p:cTn>
                                        <p:tgtEl>
                                          <p:spTgt spid="83"/>
                                        </p:tgtEl>
                                        <p:attrNameLst>
                                          <p:attrName>r</p:attrName>
                                        </p:attrNameLst>
                                      </p:cBhvr>
                                    </p:animRot>
                                    <p:animRot by="240000">
                                      <p:cBhvr>
                                        <p:cTn id="18" dur="200" fill="hold">
                                          <p:stCondLst>
                                            <p:cond delay="400"/>
                                          </p:stCondLst>
                                        </p:cTn>
                                        <p:tgtEl>
                                          <p:spTgt spid="83"/>
                                        </p:tgtEl>
                                        <p:attrNameLst>
                                          <p:attrName>r</p:attrName>
                                        </p:attrNameLst>
                                      </p:cBhvr>
                                    </p:animRot>
                                    <p:animRot by="-240000">
                                      <p:cBhvr>
                                        <p:cTn id="19" dur="200" fill="hold">
                                          <p:stCondLst>
                                            <p:cond delay="600"/>
                                          </p:stCondLst>
                                        </p:cTn>
                                        <p:tgtEl>
                                          <p:spTgt spid="83"/>
                                        </p:tgtEl>
                                        <p:attrNameLst>
                                          <p:attrName>r</p:attrName>
                                        </p:attrNameLst>
                                      </p:cBhvr>
                                    </p:animRot>
                                    <p:animRot by="120000">
                                      <p:cBhvr>
                                        <p:cTn id="20" dur="200" fill="hold">
                                          <p:stCondLst>
                                            <p:cond delay="800"/>
                                          </p:stCondLst>
                                        </p:cTn>
                                        <p:tgtEl>
                                          <p:spTgt spid="8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81E410D-24F7-D9DF-16D3-07494A6326D1}"/>
              </a:ext>
            </a:extLst>
          </p:cNvPr>
          <p:cNvPicPr>
            <a:picLocks noChangeAspect="1"/>
          </p:cNvPicPr>
          <p:nvPr/>
        </p:nvPicPr>
        <p:blipFill>
          <a:blip r:embed="rId3"/>
          <a:stretch>
            <a:fillRect/>
          </a:stretch>
        </p:blipFill>
        <p:spPr>
          <a:xfrm>
            <a:off x="0" y="1043607"/>
            <a:ext cx="12192000" cy="4770783"/>
          </a:xfrm>
          <a:prstGeom prst="rect">
            <a:avLst/>
          </a:prstGeom>
        </p:spPr>
      </p:pic>
      <p:sp>
        <p:nvSpPr>
          <p:cNvPr id="2" name="Rectangle 1">
            <a:extLst>
              <a:ext uri="{FF2B5EF4-FFF2-40B4-BE49-F238E27FC236}">
                <a16:creationId xmlns:a16="http://schemas.microsoft.com/office/drawing/2014/main" id="{59ACB613-B7CD-BA01-F5F5-FB740F2A0CAD}"/>
              </a:ext>
            </a:extLst>
          </p:cNvPr>
          <p:cNvSpPr/>
          <p:nvPr/>
        </p:nvSpPr>
        <p:spPr>
          <a:xfrm>
            <a:off x="2424545" y="2396836"/>
            <a:ext cx="3325091" cy="60960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9C9BFF71-617B-0A27-549A-E38E01F92598}"/>
              </a:ext>
            </a:extLst>
          </p:cNvPr>
          <p:cNvSpPr/>
          <p:nvPr/>
        </p:nvSpPr>
        <p:spPr>
          <a:xfrm>
            <a:off x="3089563" y="512465"/>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CD0DAD45-41AA-CA2D-C0CD-EEEFD24BD06D}"/>
              </a:ext>
            </a:extLst>
          </p:cNvPr>
          <p:cNvSpPr/>
          <p:nvPr/>
        </p:nvSpPr>
        <p:spPr>
          <a:xfrm rot="16200000">
            <a:off x="-34633" y="2396836"/>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0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242A48-7DC7-53D1-E4FC-7E495D176B7C}"/>
              </a:ext>
            </a:extLst>
          </p:cNvPr>
          <p:cNvGrpSpPr/>
          <p:nvPr/>
        </p:nvGrpSpPr>
        <p:grpSpPr>
          <a:xfrm>
            <a:off x="1320341" y="0"/>
            <a:ext cx="9793366" cy="6858000"/>
            <a:chOff x="1320341" y="0"/>
            <a:chExt cx="9793366" cy="6858000"/>
          </a:xfrm>
        </p:grpSpPr>
        <p:pic>
          <p:nvPicPr>
            <p:cNvPr id="2" name="Picture 1" descr="A screenshot of a computer&#10;&#10;Description automatically generated">
              <a:extLst>
                <a:ext uri="{FF2B5EF4-FFF2-40B4-BE49-F238E27FC236}">
                  <a16:creationId xmlns:a16="http://schemas.microsoft.com/office/drawing/2014/main" id="{4AD323D3-398D-B045-77A7-3795AA1E8E64}"/>
                </a:ext>
              </a:extLst>
            </p:cNvPr>
            <p:cNvPicPr>
              <a:picLocks noChangeAspect="1"/>
            </p:cNvPicPr>
            <p:nvPr/>
          </p:nvPicPr>
          <p:blipFill>
            <a:blip r:embed="rId3"/>
            <a:stretch>
              <a:fillRect/>
            </a:stretch>
          </p:blipFill>
          <p:spPr>
            <a:xfrm>
              <a:off x="1320341" y="0"/>
              <a:ext cx="9793366" cy="6858000"/>
            </a:xfrm>
            <a:prstGeom prst="rect">
              <a:avLst/>
            </a:prstGeom>
          </p:spPr>
        </p:pic>
        <p:sp>
          <p:nvSpPr>
            <p:cNvPr id="8" name="Rectangle 7">
              <a:extLst>
                <a:ext uri="{FF2B5EF4-FFF2-40B4-BE49-F238E27FC236}">
                  <a16:creationId xmlns:a16="http://schemas.microsoft.com/office/drawing/2014/main" id="{68FF2030-60C4-549E-BCCA-5CAFD253E36D}"/>
                </a:ext>
              </a:extLst>
            </p:cNvPr>
            <p:cNvSpPr/>
            <p:nvPr/>
          </p:nvSpPr>
          <p:spPr>
            <a:xfrm>
              <a:off x="6096000" y="2024640"/>
              <a:ext cx="3852672" cy="4754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BED71BCD-85F8-726E-7028-D9FA9024D274}"/>
              </a:ext>
            </a:extLst>
          </p:cNvPr>
          <p:cNvPicPr>
            <a:picLocks noChangeAspect="1"/>
          </p:cNvPicPr>
          <p:nvPr/>
        </p:nvPicPr>
        <p:blipFill>
          <a:blip r:embed="rId4"/>
          <a:stretch>
            <a:fillRect/>
          </a:stretch>
        </p:blipFill>
        <p:spPr>
          <a:xfrm>
            <a:off x="8659532" y="4125259"/>
            <a:ext cx="1654362" cy="894250"/>
          </a:xfrm>
          <a:prstGeom prst="rect">
            <a:avLst/>
          </a:prstGeom>
        </p:spPr>
      </p:pic>
      <p:sp>
        <p:nvSpPr>
          <p:cNvPr id="3" name="Rectangle 2">
            <a:extLst>
              <a:ext uri="{FF2B5EF4-FFF2-40B4-BE49-F238E27FC236}">
                <a16:creationId xmlns:a16="http://schemas.microsoft.com/office/drawing/2014/main" id="{9CC6AEDC-45F8-1316-F2C2-D26D365AC061}"/>
              </a:ext>
            </a:extLst>
          </p:cNvPr>
          <p:cNvSpPr/>
          <p:nvPr/>
        </p:nvSpPr>
        <p:spPr>
          <a:xfrm>
            <a:off x="2258291" y="5734147"/>
            <a:ext cx="2563092" cy="60960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D8AD6AC-472E-D479-E3F0-598A85C4AE06}"/>
              </a:ext>
            </a:extLst>
          </p:cNvPr>
          <p:cNvSpPr/>
          <p:nvPr/>
        </p:nvSpPr>
        <p:spPr>
          <a:xfrm>
            <a:off x="9168058" y="3464552"/>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3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7" name="Picture 6" descr="A screenshot of a computer&#10;&#10;Description automatically generated">
            <a:extLst>
              <a:ext uri="{FF2B5EF4-FFF2-40B4-BE49-F238E27FC236}">
                <a16:creationId xmlns:a16="http://schemas.microsoft.com/office/drawing/2014/main" id="{4E856A20-E452-AF79-8628-639347CC7BC6}"/>
              </a:ext>
            </a:extLst>
          </p:cNvPr>
          <p:cNvPicPr>
            <a:picLocks noChangeAspect="1"/>
          </p:cNvPicPr>
          <p:nvPr/>
        </p:nvPicPr>
        <p:blipFill>
          <a:blip r:embed="rId3"/>
          <a:stretch>
            <a:fillRect/>
          </a:stretch>
        </p:blipFill>
        <p:spPr>
          <a:xfrm>
            <a:off x="0" y="974130"/>
            <a:ext cx="12088906" cy="5324746"/>
          </a:xfrm>
          <a:prstGeom prst="rect">
            <a:avLst/>
          </a:prstGeom>
        </p:spPr>
      </p:pic>
      <p:sp>
        <p:nvSpPr>
          <p:cNvPr id="2" name="Down Arrow 1">
            <a:extLst>
              <a:ext uri="{FF2B5EF4-FFF2-40B4-BE49-F238E27FC236}">
                <a16:creationId xmlns:a16="http://schemas.microsoft.com/office/drawing/2014/main" id="{15967FCF-82B7-EEAD-49C7-E053B68593EA}"/>
              </a:ext>
            </a:extLst>
          </p:cNvPr>
          <p:cNvSpPr/>
          <p:nvPr/>
        </p:nvSpPr>
        <p:spPr>
          <a:xfrm>
            <a:off x="3588326" y="641620"/>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F232397C-C9A7-CBB1-A41A-E0D4239E7534}"/>
              </a:ext>
            </a:extLst>
          </p:cNvPr>
          <p:cNvSpPr/>
          <p:nvPr/>
        </p:nvSpPr>
        <p:spPr>
          <a:xfrm rot="16200000">
            <a:off x="20787" y="1925777"/>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DD8C37-C0C3-73A3-443C-184502D9C6A1}"/>
              </a:ext>
            </a:extLst>
          </p:cNvPr>
          <p:cNvSpPr/>
          <p:nvPr/>
        </p:nvSpPr>
        <p:spPr>
          <a:xfrm>
            <a:off x="2306780" y="1925168"/>
            <a:ext cx="9331038" cy="234203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8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C60664AD-6C13-058E-E56B-84F05FCDC4A9}"/>
              </a:ext>
            </a:extLst>
          </p:cNvPr>
          <p:cNvPicPr>
            <a:picLocks noChangeAspect="1"/>
          </p:cNvPicPr>
          <p:nvPr/>
        </p:nvPicPr>
        <p:blipFill>
          <a:blip r:embed="rId3"/>
          <a:stretch>
            <a:fillRect/>
          </a:stretch>
        </p:blipFill>
        <p:spPr>
          <a:xfrm>
            <a:off x="1634312" y="0"/>
            <a:ext cx="8923375" cy="6858000"/>
          </a:xfrm>
          <a:prstGeom prst="rect">
            <a:avLst/>
          </a:prstGeom>
        </p:spPr>
      </p:pic>
      <p:sp>
        <p:nvSpPr>
          <p:cNvPr id="2" name="Rectangle 1">
            <a:extLst>
              <a:ext uri="{FF2B5EF4-FFF2-40B4-BE49-F238E27FC236}">
                <a16:creationId xmlns:a16="http://schemas.microsoft.com/office/drawing/2014/main" id="{3959019A-981C-5FDC-3838-D74DF81FD07F}"/>
              </a:ext>
            </a:extLst>
          </p:cNvPr>
          <p:cNvSpPr/>
          <p:nvPr/>
        </p:nvSpPr>
        <p:spPr>
          <a:xfrm>
            <a:off x="1981200" y="4916729"/>
            <a:ext cx="2189018" cy="60960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6584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flowchart&#10;&#10;Description automatically generated">
            <a:extLst>
              <a:ext uri="{FF2B5EF4-FFF2-40B4-BE49-F238E27FC236}">
                <a16:creationId xmlns:a16="http://schemas.microsoft.com/office/drawing/2014/main" id="{442A249D-A3C3-F375-0941-5C0AD2F2EA24}"/>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16" name="Group 15">
            <a:extLst>
              <a:ext uri="{FF2B5EF4-FFF2-40B4-BE49-F238E27FC236}">
                <a16:creationId xmlns:a16="http://schemas.microsoft.com/office/drawing/2014/main" id="{331BF784-8C03-5E4A-5B2B-56715FD8B8CA}"/>
              </a:ext>
            </a:extLst>
          </p:cNvPr>
          <p:cNvGrpSpPr/>
          <p:nvPr/>
        </p:nvGrpSpPr>
        <p:grpSpPr>
          <a:xfrm>
            <a:off x="-2811174" y="5297298"/>
            <a:ext cx="2076883" cy="1038999"/>
            <a:chOff x="6789734" y="1184275"/>
            <a:chExt cx="2243137" cy="1038999"/>
          </a:xfrm>
        </p:grpSpPr>
        <p:pic>
          <p:nvPicPr>
            <p:cNvPr id="17" name="Graphic 17">
              <a:extLst>
                <a:ext uri="{FF2B5EF4-FFF2-40B4-BE49-F238E27FC236}">
                  <a16:creationId xmlns:a16="http://schemas.microsoft.com/office/drawing/2014/main" id="{5E568A67-D6A9-FA6E-E4D5-0CCDB6452C5F}"/>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84DE054-D2D1-76EB-BED1-E0AA30D47320}"/>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24" name="Picture 23" descr="A computer screen shot of a computer&#10;&#10;Description automatically generated">
            <a:extLst>
              <a:ext uri="{FF2B5EF4-FFF2-40B4-BE49-F238E27FC236}">
                <a16:creationId xmlns:a16="http://schemas.microsoft.com/office/drawing/2014/main" id="{12FA3F36-574B-9910-E7BC-2ADF1B0B4B80}"/>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154" name="TextBox 153">
            <a:extLst>
              <a:ext uri="{FF2B5EF4-FFF2-40B4-BE49-F238E27FC236}">
                <a16:creationId xmlns:a16="http://schemas.microsoft.com/office/drawing/2014/main" id="{A8ED960D-7076-96F7-2AF2-A65F9385D87C}"/>
              </a:ext>
            </a:extLst>
          </p:cNvPr>
          <p:cNvSpPr txBox="1"/>
          <p:nvPr/>
        </p:nvSpPr>
        <p:spPr>
          <a:xfrm>
            <a:off x="0" y="306431"/>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sp>
        <p:nvSpPr>
          <p:cNvPr id="160" name="Chevron 159">
            <a:extLst>
              <a:ext uri="{FF2B5EF4-FFF2-40B4-BE49-F238E27FC236}">
                <a16:creationId xmlns:a16="http://schemas.microsoft.com/office/drawing/2014/main" id="{7B4C6BE1-83C5-C6B8-B803-85EB6C1C8A58}"/>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192F98B3-B443-4E13-A7CD-D6E4AB668202}"/>
              </a:ext>
            </a:extLst>
          </p:cNvPr>
          <p:cNvGrpSpPr/>
          <p:nvPr/>
        </p:nvGrpSpPr>
        <p:grpSpPr>
          <a:xfrm>
            <a:off x="8258529" y="428781"/>
            <a:ext cx="1406566" cy="1095403"/>
            <a:chOff x="2602540" y="1153731"/>
            <a:chExt cx="1406566" cy="1095403"/>
          </a:xfrm>
        </p:grpSpPr>
        <p:pic>
          <p:nvPicPr>
            <p:cNvPr id="57" name="Graphic 17">
              <a:extLst>
                <a:ext uri="{FF2B5EF4-FFF2-40B4-BE49-F238E27FC236}">
                  <a16:creationId xmlns:a16="http://schemas.microsoft.com/office/drawing/2014/main" id="{A855A898-7663-B8E9-E2BC-4F406AA87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3B7D8600-3303-0C2A-6CEA-72E123975020}"/>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60" name="Group 59">
            <a:extLst>
              <a:ext uri="{FF2B5EF4-FFF2-40B4-BE49-F238E27FC236}">
                <a16:creationId xmlns:a16="http://schemas.microsoft.com/office/drawing/2014/main" id="{3B5F548B-6358-A17F-A134-9A3670A18927}"/>
              </a:ext>
            </a:extLst>
          </p:cNvPr>
          <p:cNvGrpSpPr/>
          <p:nvPr/>
        </p:nvGrpSpPr>
        <p:grpSpPr>
          <a:xfrm>
            <a:off x="2530546" y="4758162"/>
            <a:ext cx="785554" cy="1074936"/>
            <a:chOff x="4098889" y="2025155"/>
            <a:chExt cx="785554" cy="1074936"/>
          </a:xfrm>
        </p:grpSpPr>
        <p:sp>
          <p:nvSpPr>
            <p:cNvPr id="61" name="TextBox 62">
              <a:extLst>
                <a:ext uri="{FF2B5EF4-FFF2-40B4-BE49-F238E27FC236}">
                  <a16:creationId xmlns:a16="http://schemas.microsoft.com/office/drawing/2014/main" id="{D592524D-74A5-CE75-FAFB-A3AD753649C4}"/>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63" name="Graphic 63">
              <a:extLst>
                <a:ext uri="{FF2B5EF4-FFF2-40B4-BE49-F238E27FC236}">
                  <a16:creationId xmlns:a16="http://schemas.microsoft.com/office/drawing/2014/main" id="{A953D29B-2EE3-8032-ADA2-9AA9BF3C7E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a:extLst>
              <a:ext uri="{FF2B5EF4-FFF2-40B4-BE49-F238E27FC236}">
                <a16:creationId xmlns:a16="http://schemas.microsoft.com/office/drawing/2014/main" id="{E84D72F0-E8CC-3A29-9D21-6FF4FCA62A74}"/>
              </a:ext>
            </a:extLst>
          </p:cNvPr>
          <p:cNvGrpSpPr/>
          <p:nvPr/>
        </p:nvGrpSpPr>
        <p:grpSpPr>
          <a:xfrm>
            <a:off x="6169459" y="3315089"/>
            <a:ext cx="1354470" cy="1103807"/>
            <a:chOff x="5245901" y="2781300"/>
            <a:chExt cx="788315" cy="642426"/>
          </a:xfrm>
        </p:grpSpPr>
        <p:sp>
          <p:nvSpPr>
            <p:cNvPr id="65" name="TextBox 17">
              <a:extLst>
                <a:ext uri="{FF2B5EF4-FFF2-40B4-BE49-F238E27FC236}">
                  <a16:creationId xmlns:a16="http://schemas.microsoft.com/office/drawing/2014/main" id="{9625CDDB-473E-10EA-90DF-FA37BB8B3C83}"/>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66" name="Graphic 13">
              <a:extLst>
                <a:ext uri="{FF2B5EF4-FFF2-40B4-BE49-F238E27FC236}">
                  <a16:creationId xmlns:a16="http://schemas.microsoft.com/office/drawing/2014/main" id="{405F7A9D-41C6-48FF-A32E-0FC6CAF432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 name="Graphic 66" descr="User with solid fill">
            <a:extLst>
              <a:ext uri="{FF2B5EF4-FFF2-40B4-BE49-F238E27FC236}">
                <a16:creationId xmlns:a16="http://schemas.microsoft.com/office/drawing/2014/main" id="{23A7146C-F649-C828-1B96-D1628C43BC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68" name="Straight Arrow Connector 67">
            <a:extLst>
              <a:ext uri="{FF2B5EF4-FFF2-40B4-BE49-F238E27FC236}">
                <a16:creationId xmlns:a16="http://schemas.microsoft.com/office/drawing/2014/main" id="{5A3D6A01-119D-CEF5-7EDB-F7870AAFA778}"/>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BD8CB4A-D0D0-6044-7953-73C7DDCD1C77}"/>
              </a:ext>
            </a:extLst>
          </p:cNvPr>
          <p:cNvCxnSpPr>
            <a:cxnSpLocks/>
            <a:stCxn id="106" idx="3"/>
            <a:endCxn id="77" idx="1"/>
          </p:cNvCxnSpPr>
          <p:nvPr/>
        </p:nvCxnSpPr>
        <p:spPr>
          <a:xfrm flipV="1">
            <a:off x="3697155" y="3712807"/>
            <a:ext cx="667543" cy="11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86324E1-A113-3B9C-49C8-2D92A63E20DB}"/>
              </a:ext>
            </a:extLst>
          </p:cNvPr>
          <p:cNvGrpSpPr/>
          <p:nvPr/>
        </p:nvGrpSpPr>
        <p:grpSpPr>
          <a:xfrm>
            <a:off x="6883046" y="5413438"/>
            <a:ext cx="785554" cy="1129986"/>
            <a:chOff x="2659063" y="2812015"/>
            <a:chExt cx="457200" cy="657663"/>
          </a:xfrm>
        </p:grpSpPr>
        <p:sp>
          <p:nvSpPr>
            <p:cNvPr id="71" name="TextBox 62">
              <a:extLst>
                <a:ext uri="{FF2B5EF4-FFF2-40B4-BE49-F238E27FC236}">
                  <a16:creationId xmlns:a16="http://schemas.microsoft.com/office/drawing/2014/main" id="{27FC3D12-F584-FEC4-B400-AADF115F4359}"/>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72" name="Graphic 63">
              <a:extLst>
                <a:ext uri="{FF2B5EF4-FFF2-40B4-BE49-F238E27FC236}">
                  <a16:creationId xmlns:a16="http://schemas.microsoft.com/office/drawing/2014/main" id="{1B7D935C-2C8F-8223-4250-A066FE0B037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3" name="Straight Arrow Connector 72">
            <a:extLst>
              <a:ext uri="{FF2B5EF4-FFF2-40B4-BE49-F238E27FC236}">
                <a16:creationId xmlns:a16="http://schemas.microsoft.com/office/drawing/2014/main" id="{CF79A159-DFA6-D8E2-503B-3FADD820C0AB}"/>
              </a:ext>
            </a:extLst>
          </p:cNvPr>
          <p:cNvCxnSpPr>
            <a:cxnSpLocks/>
            <a:stCxn id="93" idx="2"/>
            <a:endCxn id="72"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5A03493-AC24-0277-D76D-80CCA1D7C927}"/>
              </a:ext>
            </a:extLst>
          </p:cNvPr>
          <p:cNvCxnSpPr>
            <a:cxnSpLocks/>
            <a:stCxn id="72" idx="0"/>
            <a:endCxn id="65"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12FF03F-8BEA-8763-0BDB-C3C11E0DE759}"/>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2B9CCED-9B4A-665E-E64E-46FD22915499}"/>
              </a:ext>
            </a:extLst>
          </p:cNvPr>
          <p:cNvGrpSpPr/>
          <p:nvPr/>
        </p:nvGrpSpPr>
        <p:grpSpPr>
          <a:xfrm>
            <a:off x="3820050" y="3012312"/>
            <a:ext cx="2490284" cy="1980158"/>
            <a:chOff x="7231686" y="1184275"/>
            <a:chExt cx="1354469" cy="1077011"/>
          </a:xfrm>
        </p:grpSpPr>
        <p:pic>
          <p:nvPicPr>
            <p:cNvPr id="77" name="Graphic 17">
              <a:extLst>
                <a:ext uri="{FF2B5EF4-FFF2-40B4-BE49-F238E27FC236}">
                  <a16:creationId xmlns:a16="http://schemas.microsoft.com/office/drawing/2014/main" id="{E601BA2F-20B5-EE02-7395-899F8F1C0E17}"/>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9">
              <a:extLst>
                <a:ext uri="{FF2B5EF4-FFF2-40B4-BE49-F238E27FC236}">
                  <a16:creationId xmlns:a16="http://schemas.microsoft.com/office/drawing/2014/main" id="{AC4D9616-4AFE-A283-ED38-B20FC65124ED}"/>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79" name="Straight Arrow Connector 78">
            <a:extLst>
              <a:ext uri="{FF2B5EF4-FFF2-40B4-BE49-F238E27FC236}">
                <a16:creationId xmlns:a16="http://schemas.microsoft.com/office/drawing/2014/main" id="{6C4C7D17-1F0F-400A-2A01-435754875A4C}"/>
              </a:ext>
            </a:extLst>
          </p:cNvPr>
          <p:cNvCxnSpPr>
            <a:cxnSpLocks/>
            <a:stCxn id="77" idx="3"/>
            <a:endCxn id="66" idx="1"/>
          </p:cNvCxnSpPr>
          <p:nvPr/>
        </p:nvCxnSpPr>
        <p:spPr>
          <a:xfrm flipV="1">
            <a:off x="5765687" y="3707866"/>
            <a:ext cx="658792" cy="494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7968C4F-CF42-8EDC-6E97-1244F8A060FB}"/>
              </a:ext>
            </a:extLst>
          </p:cNvPr>
          <p:cNvGrpSpPr/>
          <p:nvPr/>
        </p:nvGrpSpPr>
        <p:grpSpPr>
          <a:xfrm>
            <a:off x="9967260" y="5068043"/>
            <a:ext cx="2292350" cy="1071364"/>
            <a:chOff x="4487863" y="1182688"/>
            <a:chExt cx="2292350" cy="1071364"/>
          </a:xfrm>
        </p:grpSpPr>
        <p:pic>
          <p:nvPicPr>
            <p:cNvPr id="81" name="Graphic 8">
              <a:extLst>
                <a:ext uri="{FF2B5EF4-FFF2-40B4-BE49-F238E27FC236}">
                  <a16:creationId xmlns:a16="http://schemas.microsoft.com/office/drawing/2014/main" id="{F741CFAF-EABB-2A8C-A86D-CB6B099546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1">
              <a:extLst>
                <a:ext uri="{FF2B5EF4-FFF2-40B4-BE49-F238E27FC236}">
                  <a16:creationId xmlns:a16="http://schemas.microsoft.com/office/drawing/2014/main" id="{90A0AE71-ED46-25B3-57B8-B550E4B541A1}"/>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83" name="Group 82">
            <a:extLst>
              <a:ext uri="{FF2B5EF4-FFF2-40B4-BE49-F238E27FC236}">
                <a16:creationId xmlns:a16="http://schemas.microsoft.com/office/drawing/2014/main" id="{99A3304C-0E51-830F-68CD-00479F915A10}"/>
              </a:ext>
            </a:extLst>
          </p:cNvPr>
          <p:cNvGrpSpPr/>
          <p:nvPr/>
        </p:nvGrpSpPr>
        <p:grpSpPr>
          <a:xfrm>
            <a:off x="10093366" y="1998934"/>
            <a:ext cx="2000095" cy="1313413"/>
            <a:chOff x="6924001" y="1184275"/>
            <a:chExt cx="2000095" cy="1313413"/>
          </a:xfrm>
        </p:grpSpPr>
        <p:pic>
          <p:nvPicPr>
            <p:cNvPr id="84" name="Graphic 20">
              <a:extLst>
                <a:ext uri="{FF2B5EF4-FFF2-40B4-BE49-F238E27FC236}">
                  <a16:creationId xmlns:a16="http://schemas.microsoft.com/office/drawing/2014/main" id="{E8887AEE-3920-4F50-F29D-1B407B57AA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12">
              <a:extLst>
                <a:ext uri="{FF2B5EF4-FFF2-40B4-BE49-F238E27FC236}">
                  <a16:creationId xmlns:a16="http://schemas.microsoft.com/office/drawing/2014/main" id="{B06B0AAB-43AD-C45D-A79F-477232304F15}"/>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86" name="Group 85">
            <a:extLst>
              <a:ext uri="{FF2B5EF4-FFF2-40B4-BE49-F238E27FC236}">
                <a16:creationId xmlns:a16="http://schemas.microsoft.com/office/drawing/2014/main" id="{CAC5909A-8F69-8C84-E998-2302F7B3DBDB}"/>
              </a:ext>
            </a:extLst>
          </p:cNvPr>
          <p:cNvGrpSpPr/>
          <p:nvPr/>
        </p:nvGrpSpPr>
        <p:grpSpPr>
          <a:xfrm>
            <a:off x="10301039" y="3376231"/>
            <a:ext cx="1584280" cy="1340022"/>
            <a:chOff x="3879660" y="4188936"/>
            <a:chExt cx="1584280" cy="1340022"/>
          </a:xfrm>
        </p:grpSpPr>
        <p:pic>
          <p:nvPicPr>
            <p:cNvPr id="88" name="Picture 87" descr="生成式人工智能– 应用场景和解决方案- AWS">
              <a:extLst>
                <a:ext uri="{FF2B5EF4-FFF2-40B4-BE49-F238E27FC236}">
                  <a16:creationId xmlns:a16="http://schemas.microsoft.com/office/drawing/2014/main" id="{5CD2EC9C-0BEF-7F05-64F5-01F33E4C80E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F2846D-79F1-43E2-4D10-5C1687433189}"/>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90" name="Group 89">
            <a:extLst>
              <a:ext uri="{FF2B5EF4-FFF2-40B4-BE49-F238E27FC236}">
                <a16:creationId xmlns:a16="http://schemas.microsoft.com/office/drawing/2014/main" id="{2924F542-8EEC-C977-E14E-F88F2BC92D3A}"/>
              </a:ext>
            </a:extLst>
          </p:cNvPr>
          <p:cNvGrpSpPr/>
          <p:nvPr/>
        </p:nvGrpSpPr>
        <p:grpSpPr>
          <a:xfrm>
            <a:off x="8074519" y="1583707"/>
            <a:ext cx="1774588" cy="4652190"/>
            <a:chOff x="8479125" y="1456006"/>
            <a:chExt cx="1774588" cy="4652190"/>
          </a:xfrm>
        </p:grpSpPr>
        <p:sp>
          <p:nvSpPr>
            <p:cNvPr id="92" name="Oval 91">
              <a:extLst>
                <a:ext uri="{FF2B5EF4-FFF2-40B4-BE49-F238E27FC236}">
                  <a16:creationId xmlns:a16="http://schemas.microsoft.com/office/drawing/2014/main" id="{B64F085A-BEAE-9F0E-4500-3C71F9FFE6CC}"/>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93" name="Oval 92">
              <a:extLst>
                <a:ext uri="{FF2B5EF4-FFF2-40B4-BE49-F238E27FC236}">
                  <a16:creationId xmlns:a16="http://schemas.microsoft.com/office/drawing/2014/main" id="{22B413E3-F7A5-6CF2-3D22-B413AD928DA3}"/>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94" name="Rounded Rectangle 93">
              <a:extLst>
                <a:ext uri="{FF2B5EF4-FFF2-40B4-BE49-F238E27FC236}">
                  <a16:creationId xmlns:a16="http://schemas.microsoft.com/office/drawing/2014/main" id="{CD258CB5-7289-3D72-270D-5E8FF0E0F9A9}"/>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95" name="Rounded Rectangle 94">
              <a:extLst>
                <a:ext uri="{FF2B5EF4-FFF2-40B4-BE49-F238E27FC236}">
                  <a16:creationId xmlns:a16="http://schemas.microsoft.com/office/drawing/2014/main" id="{2F3949E3-7614-283C-F27C-CC453F106427}"/>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96" name="Rounded Rectangle 95">
              <a:extLst>
                <a:ext uri="{FF2B5EF4-FFF2-40B4-BE49-F238E27FC236}">
                  <a16:creationId xmlns:a16="http://schemas.microsoft.com/office/drawing/2014/main" id="{91CBC009-814B-5E1A-F182-FC2ADE068351}"/>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97" name="Straight Arrow Connector 96">
              <a:extLst>
                <a:ext uri="{FF2B5EF4-FFF2-40B4-BE49-F238E27FC236}">
                  <a16:creationId xmlns:a16="http://schemas.microsoft.com/office/drawing/2014/main" id="{B2AC5DA0-02CE-655F-83BF-0D0C7F957976}"/>
                </a:ext>
              </a:extLst>
            </p:cNvPr>
            <p:cNvCxnSpPr>
              <a:cxnSpLocks/>
              <a:stCxn id="92" idx="4"/>
              <a:endCxn id="94"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0805EB5B-84CC-B225-6AF6-BD69E1E89ED8}"/>
                </a:ext>
              </a:extLst>
            </p:cNvPr>
            <p:cNvCxnSpPr>
              <a:cxnSpLocks/>
              <a:stCxn id="94" idx="2"/>
              <a:endCxn id="95"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32AAAD51-26C4-69B1-C1B8-83ADAEDE446F}"/>
                </a:ext>
              </a:extLst>
            </p:cNvPr>
            <p:cNvCxnSpPr>
              <a:cxnSpLocks/>
              <a:stCxn id="95" idx="2"/>
              <a:endCxn id="96"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0237C534-A472-EB3A-26F4-FE0DF21757BE}"/>
                </a:ext>
              </a:extLst>
            </p:cNvPr>
            <p:cNvCxnSpPr>
              <a:cxnSpLocks/>
              <a:stCxn id="96" idx="2"/>
              <a:endCxn id="93"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01" name="Straight Arrow Connector 100">
            <a:extLst>
              <a:ext uri="{FF2B5EF4-FFF2-40B4-BE49-F238E27FC236}">
                <a16:creationId xmlns:a16="http://schemas.microsoft.com/office/drawing/2014/main" id="{6EAE7F2C-EF20-5BB8-0AFF-23A7D94300C1}"/>
              </a:ext>
            </a:extLst>
          </p:cNvPr>
          <p:cNvCxnSpPr>
            <a:cxnSpLocks/>
            <a:stCxn id="66" idx="0"/>
            <a:endCxn id="92" idx="2"/>
          </p:cNvCxnSpPr>
          <p:nvPr/>
        </p:nvCxnSpPr>
        <p:spPr>
          <a:xfrm flipV="1">
            <a:off x="6817256" y="2013606"/>
            <a:ext cx="17146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84C6B06-EA4E-DA21-6DE6-79C35F008EF1}"/>
              </a:ext>
            </a:extLst>
          </p:cNvPr>
          <p:cNvCxnSpPr>
            <a:cxnSpLocks/>
            <a:stCxn id="94" idx="3"/>
            <a:endCxn id="84"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D914DE85-E3EF-B1DC-6027-9C16D1836B9D}"/>
              </a:ext>
            </a:extLst>
          </p:cNvPr>
          <p:cNvCxnSpPr>
            <a:cxnSpLocks/>
            <a:stCxn id="96" idx="3"/>
            <a:endCxn id="81"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BE067AEF-CB7D-037A-E55A-AE19F6E3250C}"/>
              </a:ext>
            </a:extLst>
          </p:cNvPr>
          <p:cNvCxnSpPr>
            <a:cxnSpLocks/>
            <a:stCxn id="88" idx="1"/>
            <a:endCxn id="95"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06" name="Graphic 105" descr="Internet with solid fill">
            <a:extLst>
              <a:ext uri="{FF2B5EF4-FFF2-40B4-BE49-F238E27FC236}">
                <a16:creationId xmlns:a16="http://schemas.microsoft.com/office/drawing/2014/main" id="{4A219F06-80AC-AC72-D80B-72EEF6EAB4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09" name="Graphic 108" descr="Volume outline">
            <a:extLst>
              <a:ext uri="{FF2B5EF4-FFF2-40B4-BE49-F238E27FC236}">
                <a16:creationId xmlns:a16="http://schemas.microsoft.com/office/drawing/2014/main" id="{9EF9DE9A-B5ED-C2E6-2C12-97321E9DC6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0" name="Rectangle 109">
            <a:extLst>
              <a:ext uri="{FF2B5EF4-FFF2-40B4-BE49-F238E27FC236}">
                <a16:creationId xmlns:a16="http://schemas.microsoft.com/office/drawing/2014/main" id="{9CE197EC-E172-1F69-BA51-C0C8AFDD4369}"/>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3F2ABA43-D341-844B-5967-F123B6A4ED48}"/>
              </a:ext>
            </a:extLst>
          </p:cNvPr>
          <p:cNvCxnSpPr>
            <a:cxnSpLocks/>
            <a:endCxn id="63"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Graphic 115" descr="Radio microphone outline">
            <a:extLst>
              <a:ext uri="{FF2B5EF4-FFF2-40B4-BE49-F238E27FC236}">
                <a16:creationId xmlns:a16="http://schemas.microsoft.com/office/drawing/2014/main" id="{07D6CC54-8876-374A-0B69-EF28318CC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8314" y="355352"/>
            <a:ext cx="914400" cy="914400"/>
          </a:xfrm>
          <a:prstGeom prst="rect">
            <a:avLst/>
          </a:prstGeom>
        </p:spPr>
      </p:pic>
      <p:grpSp>
        <p:nvGrpSpPr>
          <p:cNvPr id="135" name="Group 134">
            <a:extLst>
              <a:ext uri="{FF2B5EF4-FFF2-40B4-BE49-F238E27FC236}">
                <a16:creationId xmlns:a16="http://schemas.microsoft.com/office/drawing/2014/main" id="{6F6533A7-7E86-2D52-05CE-4F0048BC716D}"/>
              </a:ext>
            </a:extLst>
          </p:cNvPr>
          <p:cNvGrpSpPr/>
          <p:nvPr/>
        </p:nvGrpSpPr>
        <p:grpSpPr>
          <a:xfrm>
            <a:off x="425012" y="1368171"/>
            <a:ext cx="3001770" cy="1042772"/>
            <a:chOff x="380944" y="1240973"/>
            <a:chExt cx="3001770" cy="1042772"/>
          </a:xfrm>
        </p:grpSpPr>
        <p:grpSp>
          <p:nvGrpSpPr>
            <p:cNvPr id="53" name="Group 52">
              <a:extLst>
                <a:ext uri="{FF2B5EF4-FFF2-40B4-BE49-F238E27FC236}">
                  <a16:creationId xmlns:a16="http://schemas.microsoft.com/office/drawing/2014/main" id="{492FD3E4-9782-98F7-8175-3F4D752DA33B}"/>
                </a:ext>
              </a:extLst>
            </p:cNvPr>
            <p:cNvGrpSpPr/>
            <p:nvPr/>
          </p:nvGrpSpPr>
          <p:grpSpPr>
            <a:xfrm>
              <a:off x="380944" y="1390614"/>
              <a:ext cx="2961574" cy="893131"/>
              <a:chOff x="69590" y="5923925"/>
              <a:chExt cx="2961574" cy="893131"/>
            </a:xfrm>
          </p:grpSpPr>
          <p:sp>
            <p:nvSpPr>
              <p:cNvPr id="7" name="TextBox 6">
                <a:extLst>
                  <a:ext uri="{FF2B5EF4-FFF2-40B4-BE49-F238E27FC236}">
                    <a16:creationId xmlns:a16="http://schemas.microsoft.com/office/drawing/2014/main" id="{1B3C32B4-6DF9-C001-C68D-F77F69FC4692}"/>
                  </a:ext>
                </a:extLst>
              </p:cNvPr>
              <p:cNvSpPr txBox="1"/>
              <p:nvPr/>
            </p:nvSpPr>
            <p:spPr>
              <a:xfrm>
                <a:off x="297695" y="5974781"/>
                <a:ext cx="2733469" cy="646331"/>
              </a:xfrm>
              <a:prstGeom prst="rect">
                <a:avLst/>
              </a:prstGeom>
              <a:noFill/>
            </p:spPr>
            <p:txBody>
              <a:bodyPr wrap="square">
                <a:spAutoFit/>
              </a:bodyPr>
              <a:lstStyle/>
              <a:p>
                <a:r>
                  <a:rPr lang="en-US" sz="3600" b="0" i="0" u="none" strike="noStrike" dirty="0">
                    <a:solidFill>
                      <a:srgbClr val="C01659"/>
                    </a:solidFill>
                    <a:effectLst/>
                    <a:latin typeface="+mj-lt"/>
                  </a:rPr>
                  <a:t>Bedrock LLM</a:t>
                </a:r>
                <a:endParaRPr lang="en-US" sz="3600" dirty="0">
                  <a:solidFill>
                    <a:srgbClr val="C01659"/>
                  </a:solidFill>
                  <a:latin typeface="+mj-lt"/>
                </a:endParaRPr>
              </a:p>
            </p:txBody>
          </p:sp>
          <p:cxnSp>
            <p:nvCxnSpPr>
              <p:cNvPr id="22" name="Straight Connector 21">
                <a:extLst>
                  <a:ext uri="{FF2B5EF4-FFF2-40B4-BE49-F238E27FC236}">
                    <a16:creationId xmlns:a16="http://schemas.microsoft.com/office/drawing/2014/main" id="{548BA061-814F-8E2E-C3A3-2EEAB801457C}"/>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350CDD-1E3D-2FC4-0B7A-55D41476DD59}"/>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EA358D45-D25D-ACAC-3B99-98A81ECC89B0}"/>
                </a:ext>
              </a:extLst>
            </p:cNvPr>
            <p:cNvGrpSpPr/>
            <p:nvPr/>
          </p:nvGrpSpPr>
          <p:grpSpPr>
            <a:xfrm rot="10800000">
              <a:off x="421140" y="1240973"/>
              <a:ext cx="2961574" cy="893131"/>
              <a:chOff x="69590" y="5923925"/>
              <a:chExt cx="2961574" cy="893131"/>
            </a:xfrm>
          </p:grpSpPr>
          <p:sp>
            <p:nvSpPr>
              <p:cNvPr id="132" name="TextBox 131">
                <a:extLst>
                  <a:ext uri="{FF2B5EF4-FFF2-40B4-BE49-F238E27FC236}">
                    <a16:creationId xmlns:a16="http://schemas.microsoft.com/office/drawing/2014/main" id="{7DBC13BD-213E-425D-BD79-C9B8AE0DCF9A}"/>
                  </a:ext>
                </a:extLst>
              </p:cNvPr>
              <p:cNvSpPr txBox="1"/>
              <p:nvPr/>
            </p:nvSpPr>
            <p:spPr>
              <a:xfrm>
                <a:off x="297695" y="5974781"/>
                <a:ext cx="2733469" cy="646331"/>
              </a:xfrm>
              <a:prstGeom prst="rect">
                <a:avLst/>
              </a:prstGeom>
              <a:noFill/>
            </p:spPr>
            <p:txBody>
              <a:bodyPr wrap="square">
                <a:spAutoFit/>
              </a:bodyPr>
              <a:lstStyle/>
              <a:p>
                <a:endParaRPr lang="en-US" sz="3600" dirty="0">
                  <a:solidFill>
                    <a:srgbClr val="C01659"/>
                  </a:solidFill>
                  <a:latin typeface="+mj-lt"/>
                </a:endParaRPr>
              </a:p>
            </p:txBody>
          </p:sp>
          <p:cxnSp>
            <p:nvCxnSpPr>
              <p:cNvPr id="133" name="Straight Connector 132">
                <a:extLst>
                  <a:ext uri="{FF2B5EF4-FFF2-40B4-BE49-F238E27FC236}">
                    <a16:creationId xmlns:a16="http://schemas.microsoft.com/office/drawing/2014/main" id="{DBCD9062-D622-34CD-862B-F4F9D0D1B5F1}"/>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3E769FB-D716-2528-76F9-D89684355852}"/>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pic>
        <p:nvPicPr>
          <p:cNvPr id="138" name="Graphic 137" descr="Radio microphone outline">
            <a:extLst>
              <a:ext uri="{FF2B5EF4-FFF2-40B4-BE49-F238E27FC236}">
                <a16:creationId xmlns:a16="http://schemas.microsoft.com/office/drawing/2014/main" id="{79A8F515-137F-FF78-5AE3-5BB4406321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39" name="Rectangle 138">
            <a:extLst>
              <a:ext uri="{FF2B5EF4-FFF2-40B4-BE49-F238E27FC236}">
                <a16:creationId xmlns:a16="http://schemas.microsoft.com/office/drawing/2014/main" id="{C09D72D6-AD18-90EF-74B3-0B87E043F5EA}"/>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2351248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EBDE6256-3B02-4000-CDD9-3AC7BFFBFE70}"/>
              </a:ext>
            </a:extLst>
          </p:cNvPr>
          <p:cNvPicPr>
            <a:picLocks noChangeAspect="1"/>
          </p:cNvPicPr>
          <p:nvPr/>
        </p:nvPicPr>
        <p:blipFill>
          <a:blip r:embed="rId3"/>
          <a:stretch>
            <a:fillRect/>
          </a:stretch>
        </p:blipFill>
        <p:spPr>
          <a:xfrm>
            <a:off x="1011463" y="0"/>
            <a:ext cx="10169071" cy="6858000"/>
          </a:xfrm>
          <a:prstGeom prst="rect">
            <a:avLst/>
          </a:prstGeom>
        </p:spPr>
      </p:pic>
    </p:spTree>
    <p:extLst>
      <p:ext uri="{BB962C8B-B14F-4D97-AF65-F5344CB8AC3E}">
        <p14:creationId xmlns:p14="http://schemas.microsoft.com/office/powerpoint/2010/main" val="60393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8" name="Picture 7" descr="A screenshot of a computer program&#10;&#10;Description automatically generated">
            <a:extLst>
              <a:ext uri="{FF2B5EF4-FFF2-40B4-BE49-F238E27FC236}">
                <a16:creationId xmlns:a16="http://schemas.microsoft.com/office/drawing/2014/main" id="{B999FA6D-E725-309F-E3BF-237524B66937}"/>
              </a:ext>
            </a:extLst>
          </p:cNvPr>
          <p:cNvPicPr>
            <a:picLocks noChangeAspect="1"/>
          </p:cNvPicPr>
          <p:nvPr/>
        </p:nvPicPr>
        <p:blipFill>
          <a:blip r:embed="rId3"/>
          <a:stretch>
            <a:fillRect/>
          </a:stretch>
        </p:blipFill>
        <p:spPr>
          <a:xfrm>
            <a:off x="1086480" y="1511190"/>
            <a:ext cx="10042722" cy="3835619"/>
          </a:xfrm>
          <a:prstGeom prst="rect">
            <a:avLst/>
          </a:prstGeom>
        </p:spPr>
      </p:pic>
      <p:sp>
        <p:nvSpPr>
          <p:cNvPr id="9" name="Rectangle 8">
            <a:extLst>
              <a:ext uri="{FF2B5EF4-FFF2-40B4-BE49-F238E27FC236}">
                <a16:creationId xmlns:a16="http://schemas.microsoft.com/office/drawing/2014/main" id="{1AA44EAC-C2FD-057F-EB1B-FBCF25BB053C}"/>
              </a:ext>
            </a:extLst>
          </p:cNvPr>
          <p:cNvSpPr/>
          <p:nvPr/>
        </p:nvSpPr>
        <p:spPr>
          <a:xfrm>
            <a:off x="1842655" y="2410691"/>
            <a:ext cx="2452254" cy="33250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84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computer screen with many white and orange text&#10;&#10;Description automatically generated">
            <a:extLst>
              <a:ext uri="{FF2B5EF4-FFF2-40B4-BE49-F238E27FC236}">
                <a16:creationId xmlns:a16="http://schemas.microsoft.com/office/drawing/2014/main" id="{6A2CCBC9-1C02-29AB-52E1-DC4191817FD3}"/>
              </a:ext>
            </a:extLst>
          </p:cNvPr>
          <p:cNvPicPr>
            <a:picLocks noChangeAspect="1"/>
          </p:cNvPicPr>
          <p:nvPr/>
        </p:nvPicPr>
        <p:blipFill>
          <a:blip r:embed="rId3"/>
          <a:stretch>
            <a:fillRect/>
          </a:stretch>
        </p:blipFill>
        <p:spPr>
          <a:xfrm>
            <a:off x="1086480" y="0"/>
            <a:ext cx="10019039" cy="6858000"/>
          </a:xfrm>
          <a:prstGeom prst="rect">
            <a:avLst/>
          </a:prstGeom>
        </p:spPr>
      </p:pic>
      <p:cxnSp>
        <p:nvCxnSpPr>
          <p:cNvPr id="8" name="Straight Connector 7">
            <a:extLst>
              <a:ext uri="{FF2B5EF4-FFF2-40B4-BE49-F238E27FC236}">
                <a16:creationId xmlns:a16="http://schemas.microsoft.com/office/drawing/2014/main" id="{5830C27A-A152-17C0-7179-E1C690D452FD}"/>
              </a:ext>
            </a:extLst>
          </p:cNvPr>
          <p:cNvCxnSpPr/>
          <p:nvPr/>
        </p:nvCxnSpPr>
        <p:spPr>
          <a:xfrm>
            <a:off x="2493818" y="526320"/>
            <a:ext cx="5985164"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Left Bracket 8">
            <a:extLst>
              <a:ext uri="{FF2B5EF4-FFF2-40B4-BE49-F238E27FC236}">
                <a16:creationId xmlns:a16="http://schemas.microsoft.com/office/drawing/2014/main" id="{19504B62-B832-0013-4BC5-4703B1909810}"/>
              </a:ext>
            </a:extLst>
          </p:cNvPr>
          <p:cNvSpPr/>
          <p:nvPr/>
        </p:nvSpPr>
        <p:spPr>
          <a:xfrm>
            <a:off x="1939635" y="1607127"/>
            <a:ext cx="221673" cy="1565564"/>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grpSp>
        <p:nvGrpSpPr>
          <p:cNvPr id="14" name="Group 13">
            <a:extLst>
              <a:ext uri="{FF2B5EF4-FFF2-40B4-BE49-F238E27FC236}">
                <a16:creationId xmlns:a16="http://schemas.microsoft.com/office/drawing/2014/main" id="{71AFE4EE-C499-ABD2-488F-A434D5C86E26}"/>
              </a:ext>
            </a:extLst>
          </p:cNvPr>
          <p:cNvGrpSpPr/>
          <p:nvPr/>
        </p:nvGrpSpPr>
        <p:grpSpPr>
          <a:xfrm>
            <a:off x="2133598" y="983370"/>
            <a:ext cx="3947392" cy="1302325"/>
            <a:chOff x="2133598" y="983370"/>
            <a:chExt cx="3947392" cy="1302325"/>
          </a:xfrm>
        </p:grpSpPr>
        <p:sp>
          <p:nvSpPr>
            <p:cNvPr id="10" name="Rectangle 9">
              <a:extLst>
                <a:ext uri="{FF2B5EF4-FFF2-40B4-BE49-F238E27FC236}">
                  <a16:creationId xmlns:a16="http://schemas.microsoft.com/office/drawing/2014/main" id="{ADE7EEFB-9684-51E3-381B-44966E580B8A}"/>
                </a:ext>
              </a:extLst>
            </p:cNvPr>
            <p:cNvSpPr/>
            <p:nvPr/>
          </p:nvSpPr>
          <p:spPr>
            <a:xfrm>
              <a:off x="2133598" y="983370"/>
              <a:ext cx="3934692" cy="34666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11" name="Rectangle 10">
              <a:extLst>
                <a:ext uri="{FF2B5EF4-FFF2-40B4-BE49-F238E27FC236}">
                  <a16:creationId xmlns:a16="http://schemas.microsoft.com/office/drawing/2014/main" id="{C51D24F0-12FB-6F2A-D07A-05F71F139D03}"/>
                </a:ext>
              </a:extLst>
            </p:cNvPr>
            <p:cNvSpPr/>
            <p:nvPr/>
          </p:nvSpPr>
          <p:spPr>
            <a:xfrm>
              <a:off x="2493818" y="2036616"/>
              <a:ext cx="3574472" cy="24907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3" name="Curved Connector 12">
              <a:extLst>
                <a:ext uri="{FF2B5EF4-FFF2-40B4-BE49-F238E27FC236}">
                  <a16:creationId xmlns:a16="http://schemas.microsoft.com/office/drawing/2014/main" id="{9FB0572C-25F5-02A1-D4A5-D1F3E6FDEE69}"/>
                </a:ext>
              </a:extLst>
            </p:cNvPr>
            <p:cNvCxnSpPr>
              <a:cxnSpLocks/>
              <a:stCxn id="10" idx="3"/>
              <a:endCxn id="11" idx="3"/>
            </p:cNvCxnSpPr>
            <p:nvPr/>
          </p:nvCxnSpPr>
          <p:spPr>
            <a:xfrm>
              <a:off x="6068290" y="1156703"/>
              <a:ext cx="12700" cy="1004453"/>
            </a:xfrm>
            <a:prstGeom prst="curvedConnector3">
              <a:avLst>
                <a:gd name="adj1" fmla="val 1800000"/>
              </a:avLst>
            </a:prstGeom>
            <a:ln>
              <a:solidFill>
                <a:srgbClr val="FF2F92"/>
              </a:solidFill>
            </a:ln>
          </p:spPr>
          <p:style>
            <a:lnRef idx="3">
              <a:schemeClr val="accent4"/>
            </a:lnRef>
            <a:fillRef idx="0">
              <a:schemeClr val="accent4"/>
            </a:fillRef>
            <a:effectRef idx="2">
              <a:schemeClr val="accent4"/>
            </a:effectRef>
            <a:fontRef idx="minor">
              <a:schemeClr val="tx1"/>
            </a:fontRef>
          </p:style>
        </p:cxnSp>
      </p:grpSp>
      <p:sp>
        <p:nvSpPr>
          <p:cNvPr id="16" name="Left Bracket 15">
            <a:extLst>
              <a:ext uri="{FF2B5EF4-FFF2-40B4-BE49-F238E27FC236}">
                <a16:creationId xmlns:a16="http://schemas.microsoft.com/office/drawing/2014/main" id="{0625107A-FA34-BDF4-5219-C2B899EAD9FF}"/>
              </a:ext>
            </a:extLst>
          </p:cNvPr>
          <p:cNvSpPr/>
          <p:nvPr/>
        </p:nvSpPr>
        <p:spPr>
          <a:xfrm>
            <a:off x="1870363" y="3574468"/>
            <a:ext cx="290945" cy="1191491"/>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cxnSp>
        <p:nvCxnSpPr>
          <p:cNvPr id="17" name="Straight Connector 16">
            <a:extLst>
              <a:ext uri="{FF2B5EF4-FFF2-40B4-BE49-F238E27FC236}">
                <a16:creationId xmlns:a16="http://schemas.microsoft.com/office/drawing/2014/main" id="{E5AA0FDF-7E9B-1DF0-DDC6-80F5837A74B0}"/>
              </a:ext>
            </a:extLst>
          </p:cNvPr>
          <p:cNvCxnSpPr>
            <a:cxnSpLocks/>
          </p:cNvCxnSpPr>
          <p:nvPr/>
        </p:nvCxnSpPr>
        <p:spPr>
          <a:xfrm>
            <a:off x="2493818" y="6302029"/>
            <a:ext cx="2535382"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678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4.375E-6 -1.85185E-6 L -0.00273 0.20602 " pathEditMode="relative" rAng="0" ptsTypes="AA">
                                      <p:cBhvr>
                                        <p:cTn id="26" dur="2000" fill="hold"/>
                                        <p:tgtEl>
                                          <p:spTgt spid="16"/>
                                        </p:tgtEl>
                                        <p:attrNameLst>
                                          <p:attrName>ppt_x</p:attrName>
                                          <p:attrName>ppt_y</p:attrName>
                                        </p:attrNameLst>
                                      </p:cBhvr>
                                      <p:rCtr x="-143" y="10301"/>
                                    </p:animMotion>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heckerboard(across)">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 shot of a computer program&#10;&#10;Description automatically generated">
            <a:extLst>
              <a:ext uri="{FF2B5EF4-FFF2-40B4-BE49-F238E27FC236}">
                <a16:creationId xmlns:a16="http://schemas.microsoft.com/office/drawing/2014/main" id="{953D8E01-00C4-C1D2-C656-4835451AC972}"/>
              </a:ext>
            </a:extLst>
          </p:cNvPr>
          <p:cNvPicPr>
            <a:picLocks noChangeAspect="1"/>
          </p:cNvPicPr>
          <p:nvPr/>
        </p:nvPicPr>
        <p:blipFill rotWithShape="1">
          <a:blip r:embed="rId3"/>
          <a:srcRect l="56547" t="92111"/>
          <a:stretch/>
        </p:blipFill>
        <p:spPr>
          <a:xfrm>
            <a:off x="0" y="6357577"/>
            <a:ext cx="12192000" cy="471055"/>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553A3DFA-36BB-AE1E-06C6-9A3156A8CAD0}"/>
              </a:ext>
            </a:extLst>
          </p:cNvPr>
          <p:cNvPicPr>
            <a:picLocks noChangeAspect="1"/>
          </p:cNvPicPr>
          <p:nvPr/>
        </p:nvPicPr>
        <p:blipFill>
          <a:blip r:embed="rId3"/>
          <a:stretch>
            <a:fillRect/>
          </a:stretch>
        </p:blipFill>
        <p:spPr>
          <a:xfrm>
            <a:off x="0" y="443345"/>
            <a:ext cx="12192520" cy="5971309"/>
          </a:xfrm>
          <a:prstGeom prst="rect">
            <a:avLst/>
          </a:prstGeom>
        </p:spPr>
      </p:pic>
      <p:sp>
        <p:nvSpPr>
          <p:cNvPr id="8" name="Left Bracket 7">
            <a:extLst>
              <a:ext uri="{FF2B5EF4-FFF2-40B4-BE49-F238E27FC236}">
                <a16:creationId xmlns:a16="http://schemas.microsoft.com/office/drawing/2014/main" id="{9957BC36-D1C0-A3AA-468D-239973D1E973}"/>
              </a:ext>
            </a:extLst>
          </p:cNvPr>
          <p:cNvSpPr/>
          <p:nvPr/>
        </p:nvSpPr>
        <p:spPr>
          <a:xfrm>
            <a:off x="1163781" y="1207017"/>
            <a:ext cx="263238" cy="858982"/>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sp>
        <p:nvSpPr>
          <p:cNvPr id="9" name="Down Arrow 8">
            <a:extLst>
              <a:ext uri="{FF2B5EF4-FFF2-40B4-BE49-F238E27FC236}">
                <a16:creationId xmlns:a16="http://schemas.microsoft.com/office/drawing/2014/main" id="{64C8EEC8-3477-F1B3-A1D8-FDE5459B98B8}"/>
              </a:ext>
            </a:extLst>
          </p:cNvPr>
          <p:cNvSpPr/>
          <p:nvPr/>
        </p:nvSpPr>
        <p:spPr>
          <a:xfrm rot="16200000">
            <a:off x="935182" y="2937162"/>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algn="ctr" defTabSz="914400" rtl="1" eaLnBrk="1" latinLnBrk="0" hangingPunct="1"/>
            <a:endParaRPr lang="en-US"/>
          </a:p>
        </p:txBody>
      </p:sp>
      <p:pic>
        <p:nvPicPr>
          <p:cNvPr id="12" name="Picture 11" descr="A screen shot of a computer code&#10;&#10;Description automatically generated">
            <a:extLst>
              <a:ext uri="{FF2B5EF4-FFF2-40B4-BE49-F238E27FC236}">
                <a16:creationId xmlns:a16="http://schemas.microsoft.com/office/drawing/2014/main" id="{DBBED429-4D13-1D1B-49F6-1A5EBAD820C7}"/>
              </a:ext>
            </a:extLst>
          </p:cNvPr>
          <p:cNvPicPr>
            <a:picLocks noChangeAspect="1"/>
          </p:cNvPicPr>
          <p:nvPr/>
        </p:nvPicPr>
        <p:blipFill>
          <a:blip r:embed="rId4"/>
          <a:stretch>
            <a:fillRect/>
          </a:stretch>
        </p:blipFill>
        <p:spPr>
          <a:xfrm>
            <a:off x="1210056" y="4844574"/>
            <a:ext cx="4521200" cy="1955800"/>
          </a:xfrm>
          <a:prstGeom prst="rect">
            <a:avLst/>
          </a:prstGeom>
        </p:spPr>
      </p:pic>
      <p:sp>
        <p:nvSpPr>
          <p:cNvPr id="13" name="Left Bracket 12">
            <a:extLst>
              <a:ext uri="{FF2B5EF4-FFF2-40B4-BE49-F238E27FC236}">
                <a16:creationId xmlns:a16="http://schemas.microsoft.com/office/drawing/2014/main" id="{156D50FD-DAED-56B1-FD2D-C8DC89619E8F}"/>
              </a:ext>
            </a:extLst>
          </p:cNvPr>
          <p:cNvSpPr/>
          <p:nvPr/>
        </p:nvSpPr>
        <p:spPr>
          <a:xfrm>
            <a:off x="1163781" y="5010126"/>
            <a:ext cx="263238" cy="1457101"/>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0" eaLnBrk="1" latinLnBrk="0" hangingPunct="1"/>
            <a:endParaRPr lang="en-US"/>
          </a:p>
        </p:txBody>
      </p:sp>
      <p:sp>
        <p:nvSpPr>
          <p:cNvPr id="15" name="Rectangle 14">
            <a:extLst>
              <a:ext uri="{FF2B5EF4-FFF2-40B4-BE49-F238E27FC236}">
                <a16:creationId xmlns:a16="http://schemas.microsoft.com/office/drawing/2014/main" id="{7B94CAD9-77B5-BBB9-0DB9-0124485C9E9C}"/>
              </a:ext>
            </a:extLst>
          </p:cNvPr>
          <p:cNvSpPr/>
          <p:nvPr/>
        </p:nvSpPr>
        <p:spPr>
          <a:xfrm>
            <a:off x="10299747"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146206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B15A3C0B-C50A-1289-8890-A57F5DC8B501}"/>
              </a:ext>
            </a:extLst>
          </p:cNvPr>
          <p:cNvPicPr>
            <a:picLocks noChangeAspect="1"/>
          </p:cNvPicPr>
          <p:nvPr/>
        </p:nvPicPr>
        <p:blipFill>
          <a:blip r:embed="rId3"/>
          <a:stretch>
            <a:fillRect/>
          </a:stretch>
        </p:blipFill>
        <p:spPr>
          <a:xfrm>
            <a:off x="935579" y="0"/>
            <a:ext cx="10320839" cy="6858000"/>
          </a:xfrm>
          <a:prstGeom prst="rect">
            <a:avLst/>
          </a:prstGeom>
        </p:spPr>
      </p:pic>
      <p:sp>
        <p:nvSpPr>
          <p:cNvPr id="8" name="Rectangle 7">
            <a:extLst>
              <a:ext uri="{FF2B5EF4-FFF2-40B4-BE49-F238E27FC236}">
                <a16:creationId xmlns:a16="http://schemas.microsoft.com/office/drawing/2014/main" id="{093A75A9-0F0D-A6F9-828B-35CAEE9E2B2F}"/>
              </a:ext>
            </a:extLst>
          </p:cNvPr>
          <p:cNvSpPr/>
          <p:nvPr/>
        </p:nvSpPr>
        <p:spPr>
          <a:xfrm>
            <a:off x="1981200" y="106220"/>
            <a:ext cx="775855" cy="40011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9" name="Left Bracket 8">
            <a:extLst>
              <a:ext uri="{FF2B5EF4-FFF2-40B4-BE49-F238E27FC236}">
                <a16:creationId xmlns:a16="http://schemas.microsoft.com/office/drawing/2014/main" id="{62B029A4-AB04-5400-50CA-1A6C8CAD7930}"/>
              </a:ext>
            </a:extLst>
          </p:cNvPr>
          <p:cNvSpPr/>
          <p:nvPr/>
        </p:nvSpPr>
        <p:spPr>
          <a:xfrm>
            <a:off x="1343890" y="5484765"/>
            <a:ext cx="263238" cy="858982"/>
          </a:xfrm>
          <a:prstGeom prst="leftBracket">
            <a:avLst/>
          </a:prstGeom>
          <a:ln>
            <a:solidFill>
              <a:srgbClr val="FF2F92"/>
            </a:solidFill>
          </a:ln>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grpSp>
        <p:nvGrpSpPr>
          <p:cNvPr id="10" name="Group 9">
            <a:extLst>
              <a:ext uri="{FF2B5EF4-FFF2-40B4-BE49-F238E27FC236}">
                <a16:creationId xmlns:a16="http://schemas.microsoft.com/office/drawing/2014/main" id="{6542362E-175D-6870-7A3B-86FC1C5A0D01}"/>
              </a:ext>
            </a:extLst>
          </p:cNvPr>
          <p:cNvGrpSpPr/>
          <p:nvPr/>
        </p:nvGrpSpPr>
        <p:grpSpPr>
          <a:xfrm>
            <a:off x="6950146" y="5468866"/>
            <a:ext cx="785554" cy="1074936"/>
            <a:chOff x="4098889" y="2025155"/>
            <a:chExt cx="785554" cy="1074936"/>
          </a:xfrm>
        </p:grpSpPr>
        <p:sp>
          <p:nvSpPr>
            <p:cNvPr id="11" name="TextBox 62">
              <a:extLst>
                <a:ext uri="{FF2B5EF4-FFF2-40B4-BE49-F238E27FC236}">
                  <a16:creationId xmlns:a16="http://schemas.microsoft.com/office/drawing/2014/main" id="{37E8219C-8719-BFB1-D8CE-FBD8B6B97811}"/>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2" name="Graphic 63">
              <a:extLst>
                <a:ext uri="{FF2B5EF4-FFF2-40B4-BE49-F238E27FC236}">
                  <a16:creationId xmlns:a16="http://schemas.microsoft.com/office/drawing/2014/main" id="{1FAB04C1-D069-652D-F89A-61E7831F1D3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a:extLst>
              <a:ext uri="{FF2B5EF4-FFF2-40B4-BE49-F238E27FC236}">
                <a16:creationId xmlns:a16="http://schemas.microsoft.com/office/drawing/2014/main" id="{8444F95C-4D5F-3B3B-6904-19C38123E63D}"/>
              </a:ext>
            </a:extLst>
          </p:cNvPr>
          <p:cNvSpPr/>
          <p:nvPr/>
        </p:nvSpPr>
        <p:spPr>
          <a:xfrm>
            <a:off x="9989127" y="918709"/>
            <a:ext cx="1011382" cy="48059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5976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5" name="TextBox 4">
            <a:extLst>
              <a:ext uri="{FF2B5EF4-FFF2-40B4-BE49-F238E27FC236}">
                <a16:creationId xmlns:a16="http://schemas.microsoft.com/office/drawing/2014/main" id="{887BD19B-E3E2-337E-6A67-3711066FF388}"/>
              </a:ext>
            </a:extLst>
          </p:cNvPr>
          <p:cNvSpPr txBox="1"/>
          <p:nvPr/>
        </p:nvSpPr>
        <p:spPr>
          <a:xfrm>
            <a:off x="0" y="50800"/>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1 </a:t>
            </a:r>
          </a:p>
        </p:txBody>
      </p:sp>
      <p:pic>
        <p:nvPicPr>
          <p:cNvPr id="3" name="Picture 2" descr="A screenshot of a computer error&#10;&#10;Description automatically generated">
            <a:extLst>
              <a:ext uri="{FF2B5EF4-FFF2-40B4-BE49-F238E27FC236}">
                <a16:creationId xmlns:a16="http://schemas.microsoft.com/office/drawing/2014/main" id="{63664EDE-4EA6-37D4-7393-67D7EF916905}"/>
              </a:ext>
            </a:extLst>
          </p:cNvPr>
          <p:cNvPicPr>
            <a:picLocks noChangeAspect="1"/>
          </p:cNvPicPr>
          <p:nvPr/>
        </p:nvPicPr>
        <p:blipFill>
          <a:blip r:embed="rId3"/>
          <a:stretch>
            <a:fillRect/>
          </a:stretch>
        </p:blipFill>
        <p:spPr>
          <a:xfrm>
            <a:off x="0" y="0"/>
            <a:ext cx="12239437" cy="6807200"/>
          </a:xfrm>
          <a:prstGeom prst="rect">
            <a:avLst/>
          </a:prstGeom>
        </p:spPr>
      </p:pic>
      <p:sp>
        <p:nvSpPr>
          <p:cNvPr id="2" name="Rectangle 1">
            <a:extLst>
              <a:ext uri="{FF2B5EF4-FFF2-40B4-BE49-F238E27FC236}">
                <a16:creationId xmlns:a16="http://schemas.microsoft.com/office/drawing/2014/main" id="{FF422BAC-2AE3-64DE-B92E-D08E4C6375DB}"/>
              </a:ext>
            </a:extLst>
          </p:cNvPr>
          <p:cNvSpPr/>
          <p:nvPr/>
        </p:nvSpPr>
        <p:spPr>
          <a:xfrm>
            <a:off x="838199" y="2109598"/>
            <a:ext cx="5827005" cy="787838"/>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32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3 </a:t>
            </a:r>
          </a:p>
        </p:txBody>
      </p:sp>
      <p:sp>
        <p:nvSpPr>
          <p:cNvPr id="6" name="TextBox 5">
            <a:extLst>
              <a:ext uri="{FF2B5EF4-FFF2-40B4-BE49-F238E27FC236}">
                <a16:creationId xmlns:a16="http://schemas.microsoft.com/office/drawing/2014/main" id="{4D1B79D9-AF17-2A75-4554-1051296D3E17}"/>
              </a:ext>
            </a:extLst>
          </p:cNvPr>
          <p:cNvSpPr txBox="1"/>
          <p:nvPr/>
        </p:nvSpPr>
        <p:spPr>
          <a:xfrm>
            <a:off x="2861107" y="1071265"/>
            <a:ext cx="6364948" cy="707886"/>
          </a:xfrm>
          <a:prstGeom prst="rect">
            <a:avLst/>
          </a:prstGeom>
          <a:noFill/>
        </p:spPr>
        <p:txBody>
          <a:bodyPr wrap="none" rtlCol="0">
            <a:spAutoFit/>
          </a:bodyPr>
          <a:lstStyle/>
          <a:p>
            <a:r>
              <a:rPr lang="en-US" sz="4000" dirty="0">
                <a:latin typeface="+mj-lt"/>
              </a:rPr>
              <a:t>Invoke LLM (Amazon Bedrock)</a:t>
            </a:r>
          </a:p>
        </p:txBody>
      </p:sp>
      <p:grpSp>
        <p:nvGrpSpPr>
          <p:cNvPr id="9" name="Group 8">
            <a:extLst>
              <a:ext uri="{FF2B5EF4-FFF2-40B4-BE49-F238E27FC236}">
                <a16:creationId xmlns:a16="http://schemas.microsoft.com/office/drawing/2014/main" id="{BDF6F3D5-C114-1528-CF3B-3DE4B00771A8}"/>
              </a:ext>
            </a:extLst>
          </p:cNvPr>
          <p:cNvGrpSpPr/>
          <p:nvPr/>
        </p:nvGrpSpPr>
        <p:grpSpPr>
          <a:xfrm>
            <a:off x="4324349" y="3111500"/>
            <a:ext cx="6669838" cy="3543300"/>
            <a:chOff x="4324349" y="3111500"/>
            <a:chExt cx="6669838" cy="3543300"/>
          </a:xfrm>
        </p:grpSpPr>
        <p:pic>
          <p:nvPicPr>
            <p:cNvPr id="2052" name="Picture 4" descr="Txt text file extension symbol - Free interface icons">
              <a:extLst>
                <a:ext uri="{FF2B5EF4-FFF2-40B4-BE49-F238E27FC236}">
                  <a16:creationId xmlns:a16="http://schemas.microsoft.com/office/drawing/2014/main" id="{C36AAF88-83F4-07C4-ACA4-E15688DE958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331" y="3284622"/>
              <a:ext cx="2739856" cy="273985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light curve outline">
              <a:extLst>
                <a:ext uri="{FF2B5EF4-FFF2-40B4-BE49-F238E27FC236}">
                  <a16:creationId xmlns:a16="http://schemas.microsoft.com/office/drawing/2014/main" id="{BFFF468E-9368-9D99-C24C-77FF51A8B5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4349" y="3111500"/>
              <a:ext cx="3543300" cy="3543300"/>
            </a:xfrm>
            <a:prstGeom prst="rect">
              <a:avLst/>
            </a:prstGeom>
          </p:spPr>
        </p:pic>
      </p:grpSp>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rgbClr val="214C9B"/>
          </a:solidFill>
          <a:ln>
            <a:solidFill>
              <a:schemeClr val="accent5">
                <a:lumMod val="75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生成式人工智能– 应用场景和解决方案- AWS">
            <a:extLst>
              <a:ext uri="{FF2B5EF4-FFF2-40B4-BE49-F238E27FC236}">
                <a16:creationId xmlns:a16="http://schemas.microsoft.com/office/drawing/2014/main" id="{B8819B8A-3EE1-07E8-07F4-9B98D5DE9E22}"/>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05455" y="3111500"/>
            <a:ext cx="1381090" cy="13918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xt text file extension symbol - Free interface icons">
            <a:extLst>
              <a:ext uri="{FF2B5EF4-FFF2-40B4-BE49-F238E27FC236}">
                <a16:creationId xmlns:a16="http://schemas.microsoft.com/office/drawing/2014/main" id="{7EB7EBA7-15FA-B389-EA46-1C108AA7341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3483" y="3284622"/>
            <a:ext cx="2739856" cy="2739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6BD5D4-F138-9D0A-2212-FD75CF9D7EA2}"/>
              </a:ext>
            </a:extLst>
          </p:cNvPr>
          <p:cNvSpPr txBox="1"/>
          <p:nvPr/>
        </p:nvSpPr>
        <p:spPr>
          <a:xfrm>
            <a:off x="2129482" y="6069489"/>
            <a:ext cx="1320939" cy="461665"/>
          </a:xfrm>
          <a:prstGeom prst="rect">
            <a:avLst/>
          </a:prstGeom>
          <a:noFill/>
        </p:spPr>
        <p:txBody>
          <a:bodyPr wrap="none" rtlCol="0">
            <a:spAutoFit/>
          </a:bodyPr>
          <a:lstStyle/>
          <a:p>
            <a:r>
              <a:rPr lang="en-US" sz="2400" dirty="0"/>
              <a:t>Question</a:t>
            </a:r>
          </a:p>
        </p:txBody>
      </p:sp>
      <p:sp>
        <p:nvSpPr>
          <p:cNvPr id="13" name="TextBox 12">
            <a:extLst>
              <a:ext uri="{FF2B5EF4-FFF2-40B4-BE49-F238E27FC236}">
                <a16:creationId xmlns:a16="http://schemas.microsoft.com/office/drawing/2014/main" id="{DC2A7BF7-1541-9670-9315-C5C20D70C8EF}"/>
              </a:ext>
            </a:extLst>
          </p:cNvPr>
          <p:cNvSpPr txBox="1"/>
          <p:nvPr/>
        </p:nvSpPr>
        <p:spPr>
          <a:xfrm>
            <a:off x="9063528" y="6069490"/>
            <a:ext cx="1121461" cy="461665"/>
          </a:xfrm>
          <a:prstGeom prst="rect">
            <a:avLst/>
          </a:prstGeom>
          <a:noFill/>
        </p:spPr>
        <p:txBody>
          <a:bodyPr wrap="none" rtlCol="0">
            <a:spAutoFit/>
          </a:bodyPr>
          <a:lstStyle/>
          <a:p>
            <a:r>
              <a:rPr lang="en-US" sz="2400" dirty="0"/>
              <a:t>Answer</a:t>
            </a:r>
          </a:p>
        </p:txBody>
      </p:sp>
    </p:spTree>
    <p:extLst>
      <p:ext uri="{BB962C8B-B14F-4D97-AF65-F5344CB8AC3E}">
        <p14:creationId xmlns:p14="http://schemas.microsoft.com/office/powerpoint/2010/main" val="139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E9964F81-52AC-45A4-FE3E-26786552DAF1}"/>
              </a:ext>
            </a:extLst>
          </p:cNvPr>
          <p:cNvGrpSpPr/>
          <p:nvPr/>
        </p:nvGrpSpPr>
        <p:grpSpPr>
          <a:xfrm>
            <a:off x="-1" y="1176547"/>
            <a:ext cx="12185107" cy="4502358"/>
            <a:chOff x="-1" y="1176547"/>
            <a:chExt cx="12185107" cy="4502358"/>
          </a:xfrm>
        </p:grpSpPr>
        <p:pic>
          <p:nvPicPr>
            <p:cNvPr id="3" name="Picture 2" descr="A screenshot of a computer&#10;&#10;Description automatically generated">
              <a:extLst>
                <a:ext uri="{FF2B5EF4-FFF2-40B4-BE49-F238E27FC236}">
                  <a16:creationId xmlns:a16="http://schemas.microsoft.com/office/drawing/2014/main" id="{03290CD6-F0C3-5F72-5FE1-C86A1A9619C6}"/>
                </a:ext>
              </a:extLst>
            </p:cNvPr>
            <p:cNvPicPr>
              <a:picLocks noChangeAspect="1"/>
            </p:cNvPicPr>
            <p:nvPr/>
          </p:nvPicPr>
          <p:blipFill>
            <a:blip r:embed="rId3"/>
            <a:stretch>
              <a:fillRect/>
            </a:stretch>
          </p:blipFill>
          <p:spPr>
            <a:xfrm>
              <a:off x="-1" y="1176547"/>
              <a:ext cx="12185107" cy="4502358"/>
            </a:xfrm>
            <a:prstGeom prst="rect">
              <a:avLst/>
            </a:prstGeom>
          </p:spPr>
        </p:pic>
        <p:sp>
          <p:nvSpPr>
            <p:cNvPr id="7" name="Rectangle 6">
              <a:extLst>
                <a:ext uri="{FF2B5EF4-FFF2-40B4-BE49-F238E27FC236}">
                  <a16:creationId xmlns:a16="http://schemas.microsoft.com/office/drawing/2014/main" id="{92724A4A-63C4-C13D-5D38-DBE6A794E874}"/>
                </a:ext>
              </a:extLst>
            </p:cNvPr>
            <p:cNvSpPr/>
            <p:nvPr/>
          </p:nvSpPr>
          <p:spPr>
            <a:xfrm>
              <a:off x="10507579" y="1187116"/>
              <a:ext cx="577516" cy="272716"/>
            </a:xfrm>
            <a:prstGeom prst="rect">
              <a:avLst/>
            </a:prstGeom>
            <a:solidFill>
              <a:srgbClr val="222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621A422C-4F8E-34EC-000E-7EC42C695744}"/>
              </a:ext>
            </a:extLst>
          </p:cNvPr>
          <p:cNvSpPr/>
          <p:nvPr/>
        </p:nvSpPr>
        <p:spPr>
          <a:xfrm>
            <a:off x="9703348" y="2159306"/>
            <a:ext cx="1608462" cy="50677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8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F54C2F2F-777F-DB02-FA33-711EE29CF2E9}"/>
              </a:ext>
            </a:extLst>
          </p:cNvPr>
          <p:cNvPicPr>
            <a:picLocks noChangeAspect="1"/>
          </p:cNvPicPr>
          <p:nvPr/>
        </p:nvPicPr>
        <p:blipFill rotWithShape="1">
          <a:blip r:embed="rId3"/>
          <a:srcRect l="264" r="1"/>
          <a:stretch/>
        </p:blipFill>
        <p:spPr>
          <a:xfrm>
            <a:off x="1433384" y="18716"/>
            <a:ext cx="9317793" cy="6858000"/>
          </a:xfrm>
          <a:prstGeom prst="rect">
            <a:avLst/>
          </a:prstGeom>
        </p:spPr>
      </p:pic>
      <p:sp>
        <p:nvSpPr>
          <p:cNvPr id="2" name="Rectangle 1">
            <a:extLst>
              <a:ext uri="{FF2B5EF4-FFF2-40B4-BE49-F238E27FC236}">
                <a16:creationId xmlns:a16="http://schemas.microsoft.com/office/drawing/2014/main" id="{9477D647-0D10-FF81-F75F-EF7E2870A0A9}"/>
              </a:ext>
            </a:extLst>
          </p:cNvPr>
          <p:cNvSpPr/>
          <p:nvPr/>
        </p:nvSpPr>
        <p:spPr>
          <a:xfrm>
            <a:off x="2083106" y="3349128"/>
            <a:ext cx="1210938" cy="74914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9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25AAB49-97C2-D7DB-B723-17009C2D00C4}"/>
              </a:ext>
            </a:extLst>
          </p:cNvPr>
          <p:cNvGrpSpPr/>
          <p:nvPr/>
        </p:nvGrpSpPr>
        <p:grpSpPr>
          <a:xfrm>
            <a:off x="712601" y="0"/>
            <a:ext cx="10766797" cy="6858000"/>
            <a:chOff x="712601" y="0"/>
            <a:chExt cx="10766797" cy="6858000"/>
          </a:xfrm>
        </p:grpSpPr>
        <p:grpSp>
          <p:nvGrpSpPr>
            <p:cNvPr id="10" name="Group 9">
              <a:extLst>
                <a:ext uri="{FF2B5EF4-FFF2-40B4-BE49-F238E27FC236}">
                  <a16:creationId xmlns:a16="http://schemas.microsoft.com/office/drawing/2014/main" id="{BD496208-1E39-C8FA-CE71-2E7C7B0961DB}"/>
                </a:ext>
              </a:extLst>
            </p:cNvPr>
            <p:cNvGrpSpPr/>
            <p:nvPr/>
          </p:nvGrpSpPr>
          <p:grpSpPr>
            <a:xfrm>
              <a:off x="712601" y="0"/>
              <a:ext cx="10766797" cy="6858000"/>
              <a:chOff x="712601" y="0"/>
              <a:chExt cx="10766797" cy="6858000"/>
            </a:xfrm>
          </p:grpSpPr>
          <p:grpSp>
            <p:nvGrpSpPr>
              <p:cNvPr id="7" name="Group 6">
                <a:extLst>
                  <a:ext uri="{FF2B5EF4-FFF2-40B4-BE49-F238E27FC236}">
                    <a16:creationId xmlns:a16="http://schemas.microsoft.com/office/drawing/2014/main" id="{03458A61-D4BB-1D6C-BEA7-48AB051ED29B}"/>
                  </a:ext>
                </a:extLst>
              </p:cNvPr>
              <p:cNvGrpSpPr/>
              <p:nvPr/>
            </p:nvGrpSpPr>
            <p:grpSpPr>
              <a:xfrm>
                <a:off x="712601" y="0"/>
                <a:ext cx="10766797" cy="6858000"/>
                <a:chOff x="712601" y="0"/>
                <a:chExt cx="10766797" cy="6858000"/>
              </a:xfrm>
            </p:grpSpPr>
            <p:pic>
              <p:nvPicPr>
                <p:cNvPr id="3" name="Picture 2" descr="A screenshot of a computer&#10;&#10;Description automatically generated">
                  <a:extLst>
                    <a:ext uri="{FF2B5EF4-FFF2-40B4-BE49-F238E27FC236}">
                      <a16:creationId xmlns:a16="http://schemas.microsoft.com/office/drawing/2014/main" id="{1A114B61-8C5E-4006-3403-7FDF7860CE40}"/>
                    </a:ext>
                  </a:extLst>
                </p:cNvPr>
                <p:cNvPicPr>
                  <a:picLocks noChangeAspect="1"/>
                </p:cNvPicPr>
                <p:nvPr/>
              </p:nvPicPr>
              <p:blipFill>
                <a:blip r:embed="rId3"/>
                <a:stretch>
                  <a:fillRect/>
                </a:stretch>
              </p:blipFill>
              <p:spPr>
                <a:xfrm>
                  <a:off x="712601" y="0"/>
                  <a:ext cx="10766797" cy="6858000"/>
                </a:xfrm>
                <a:prstGeom prst="rect">
                  <a:avLst/>
                </a:prstGeom>
              </p:spPr>
            </p:pic>
            <p:sp>
              <p:nvSpPr>
                <p:cNvPr id="6" name="Rectangle 5">
                  <a:extLst>
                    <a:ext uri="{FF2B5EF4-FFF2-40B4-BE49-F238E27FC236}">
                      <a16:creationId xmlns:a16="http://schemas.microsoft.com/office/drawing/2014/main" id="{3995240C-6D8F-3158-D950-2332988998E0}"/>
                    </a:ext>
                  </a:extLst>
                </p:cNvPr>
                <p:cNvSpPr/>
                <p:nvPr/>
              </p:nvSpPr>
              <p:spPr>
                <a:xfrm>
                  <a:off x="4949456" y="2477386"/>
                  <a:ext cx="37213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lose-up of a symbol&#10;&#10;Description automatically generated">
                <a:extLst>
                  <a:ext uri="{FF2B5EF4-FFF2-40B4-BE49-F238E27FC236}">
                    <a16:creationId xmlns:a16="http://schemas.microsoft.com/office/drawing/2014/main" id="{0EAAF23A-43D5-43F7-5648-F8BFEC42CC83}"/>
                  </a:ext>
                </a:extLst>
              </p:cNvPr>
              <p:cNvPicPr>
                <a:picLocks noChangeAspect="1"/>
              </p:cNvPicPr>
              <p:nvPr/>
            </p:nvPicPr>
            <p:blipFill>
              <a:blip r:embed="rId4"/>
              <a:stretch>
                <a:fillRect/>
              </a:stretch>
            </p:blipFill>
            <p:spPr>
              <a:xfrm>
                <a:off x="4779264" y="2439534"/>
                <a:ext cx="574052" cy="287026"/>
              </a:xfrm>
              <a:prstGeom prst="rect">
                <a:avLst/>
              </a:prstGeom>
            </p:spPr>
          </p:pic>
        </p:grpSp>
        <p:sp>
          <p:nvSpPr>
            <p:cNvPr id="5" name="Rectangle 4">
              <a:extLst>
                <a:ext uri="{FF2B5EF4-FFF2-40B4-BE49-F238E27FC236}">
                  <a16:creationId xmlns:a16="http://schemas.microsoft.com/office/drawing/2014/main" id="{0B21723F-466C-D764-B4FD-27A3A01D08B6}"/>
                </a:ext>
              </a:extLst>
            </p:cNvPr>
            <p:cNvSpPr/>
            <p:nvPr/>
          </p:nvSpPr>
          <p:spPr>
            <a:xfrm>
              <a:off x="7936523" y="3305908"/>
              <a:ext cx="3083169" cy="375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2" name="Picture 1" descr="A screenshot of a computer&#10;&#10;Description automatically generated">
            <a:extLst>
              <a:ext uri="{FF2B5EF4-FFF2-40B4-BE49-F238E27FC236}">
                <a16:creationId xmlns:a16="http://schemas.microsoft.com/office/drawing/2014/main" id="{0E3C578A-74AE-9927-BA38-32B818AE7B0B}"/>
              </a:ext>
            </a:extLst>
          </p:cNvPr>
          <p:cNvPicPr>
            <a:picLocks noChangeAspect="1"/>
          </p:cNvPicPr>
          <p:nvPr/>
        </p:nvPicPr>
        <p:blipFill rotWithShape="1">
          <a:blip r:embed="rId5"/>
          <a:srcRect l="4247" t="60243" r="54575" b="3077"/>
          <a:stretch/>
        </p:blipFill>
        <p:spPr>
          <a:xfrm>
            <a:off x="3465423" y="1728645"/>
            <a:ext cx="4114800" cy="2515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3" name="Group 12">
            <a:extLst>
              <a:ext uri="{FF2B5EF4-FFF2-40B4-BE49-F238E27FC236}">
                <a16:creationId xmlns:a16="http://schemas.microsoft.com/office/drawing/2014/main" id="{2F7E94E2-49BF-78A2-458F-64E176D1E9D2}"/>
              </a:ext>
            </a:extLst>
          </p:cNvPr>
          <p:cNvGrpSpPr/>
          <p:nvPr/>
        </p:nvGrpSpPr>
        <p:grpSpPr>
          <a:xfrm>
            <a:off x="9289629" y="1914029"/>
            <a:ext cx="1758045" cy="1761211"/>
            <a:chOff x="9289629" y="1914029"/>
            <a:chExt cx="1758045" cy="1761211"/>
          </a:xfrm>
        </p:grpSpPr>
        <p:pic>
          <p:nvPicPr>
            <p:cNvPr id="11" name="Picture 10" descr="生成式人工智能– 应用场景和解决方案- AWS">
              <a:extLst>
                <a:ext uri="{FF2B5EF4-FFF2-40B4-BE49-F238E27FC236}">
                  <a16:creationId xmlns:a16="http://schemas.microsoft.com/office/drawing/2014/main" id="{F52C5437-B60A-7D73-379C-14E1163EC598}"/>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478107" y="1914029"/>
              <a:ext cx="1381090" cy="13918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C370B4-CD82-5616-1C0E-95CEB7669CA1}"/>
                </a:ext>
              </a:extLst>
            </p:cNvPr>
            <p:cNvSpPr txBox="1"/>
            <p:nvPr/>
          </p:nvSpPr>
          <p:spPr>
            <a:xfrm>
              <a:off x="9289629" y="3305908"/>
              <a:ext cx="1758045" cy="369332"/>
            </a:xfrm>
            <a:prstGeom prst="rect">
              <a:avLst/>
            </a:prstGeom>
            <a:noFill/>
          </p:spPr>
          <p:txBody>
            <a:bodyPr wrap="none" rtlCol="0">
              <a:spAutoFit/>
            </a:bodyPr>
            <a:lstStyle/>
            <a:p>
              <a:r>
                <a:rPr lang="en-US" dirty="0"/>
                <a:t>Amazon Bedrock</a:t>
              </a:r>
            </a:p>
          </p:txBody>
        </p:sp>
      </p:grpSp>
    </p:spTree>
    <p:extLst>
      <p:ext uri="{BB962C8B-B14F-4D97-AF65-F5344CB8AC3E}">
        <p14:creationId xmlns:p14="http://schemas.microsoft.com/office/powerpoint/2010/main" val="328569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flowchart&#10;&#10;Description automatically generated">
            <a:extLst>
              <a:ext uri="{FF2B5EF4-FFF2-40B4-BE49-F238E27FC236}">
                <a16:creationId xmlns:a16="http://schemas.microsoft.com/office/drawing/2014/main" id="{442A249D-A3C3-F375-0941-5C0AD2F2EA24}"/>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16" name="Group 15">
            <a:extLst>
              <a:ext uri="{FF2B5EF4-FFF2-40B4-BE49-F238E27FC236}">
                <a16:creationId xmlns:a16="http://schemas.microsoft.com/office/drawing/2014/main" id="{331BF784-8C03-5E4A-5B2B-56715FD8B8CA}"/>
              </a:ext>
            </a:extLst>
          </p:cNvPr>
          <p:cNvGrpSpPr/>
          <p:nvPr/>
        </p:nvGrpSpPr>
        <p:grpSpPr>
          <a:xfrm>
            <a:off x="-2811174" y="5297298"/>
            <a:ext cx="2076883" cy="1038999"/>
            <a:chOff x="6789734" y="1184275"/>
            <a:chExt cx="2243137" cy="1038999"/>
          </a:xfrm>
        </p:grpSpPr>
        <p:pic>
          <p:nvPicPr>
            <p:cNvPr id="17" name="Graphic 17">
              <a:extLst>
                <a:ext uri="{FF2B5EF4-FFF2-40B4-BE49-F238E27FC236}">
                  <a16:creationId xmlns:a16="http://schemas.microsoft.com/office/drawing/2014/main" id="{5E568A67-D6A9-FA6E-E4D5-0CCDB6452C5F}"/>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84DE054-D2D1-76EB-BED1-E0AA30D47320}"/>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24" name="Picture 23" descr="A computer screen shot of a computer&#10;&#10;Description automatically generated">
            <a:extLst>
              <a:ext uri="{FF2B5EF4-FFF2-40B4-BE49-F238E27FC236}">
                <a16:creationId xmlns:a16="http://schemas.microsoft.com/office/drawing/2014/main" id="{12FA3F36-574B-9910-E7BC-2ADF1B0B4B80}"/>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154" name="TextBox 153">
            <a:extLst>
              <a:ext uri="{FF2B5EF4-FFF2-40B4-BE49-F238E27FC236}">
                <a16:creationId xmlns:a16="http://schemas.microsoft.com/office/drawing/2014/main" id="{A8ED960D-7076-96F7-2AF2-A65F9385D87C}"/>
              </a:ext>
            </a:extLst>
          </p:cNvPr>
          <p:cNvSpPr txBox="1"/>
          <p:nvPr/>
        </p:nvSpPr>
        <p:spPr>
          <a:xfrm>
            <a:off x="0" y="306431"/>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sp>
        <p:nvSpPr>
          <p:cNvPr id="160" name="Chevron 159">
            <a:extLst>
              <a:ext uri="{FF2B5EF4-FFF2-40B4-BE49-F238E27FC236}">
                <a16:creationId xmlns:a16="http://schemas.microsoft.com/office/drawing/2014/main" id="{7B4C6BE1-83C5-C6B8-B803-85EB6C1C8A58}"/>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192F98B3-B443-4E13-A7CD-D6E4AB668202}"/>
              </a:ext>
            </a:extLst>
          </p:cNvPr>
          <p:cNvGrpSpPr/>
          <p:nvPr/>
        </p:nvGrpSpPr>
        <p:grpSpPr>
          <a:xfrm>
            <a:off x="8258529" y="428781"/>
            <a:ext cx="1406566" cy="1095403"/>
            <a:chOff x="2602540" y="1153731"/>
            <a:chExt cx="1406566" cy="1095403"/>
          </a:xfrm>
        </p:grpSpPr>
        <p:pic>
          <p:nvPicPr>
            <p:cNvPr id="57" name="Graphic 17">
              <a:extLst>
                <a:ext uri="{FF2B5EF4-FFF2-40B4-BE49-F238E27FC236}">
                  <a16:creationId xmlns:a16="http://schemas.microsoft.com/office/drawing/2014/main" id="{A855A898-7663-B8E9-E2BC-4F406AA87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3B7D8600-3303-0C2A-6CEA-72E123975020}"/>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60" name="Group 59">
            <a:extLst>
              <a:ext uri="{FF2B5EF4-FFF2-40B4-BE49-F238E27FC236}">
                <a16:creationId xmlns:a16="http://schemas.microsoft.com/office/drawing/2014/main" id="{3B5F548B-6358-A17F-A134-9A3670A18927}"/>
              </a:ext>
            </a:extLst>
          </p:cNvPr>
          <p:cNvGrpSpPr/>
          <p:nvPr/>
        </p:nvGrpSpPr>
        <p:grpSpPr>
          <a:xfrm>
            <a:off x="2530546" y="4758162"/>
            <a:ext cx="785554" cy="1074936"/>
            <a:chOff x="4098889" y="2025155"/>
            <a:chExt cx="785554" cy="1074936"/>
          </a:xfrm>
        </p:grpSpPr>
        <p:sp>
          <p:nvSpPr>
            <p:cNvPr id="61" name="TextBox 62">
              <a:extLst>
                <a:ext uri="{FF2B5EF4-FFF2-40B4-BE49-F238E27FC236}">
                  <a16:creationId xmlns:a16="http://schemas.microsoft.com/office/drawing/2014/main" id="{D592524D-74A5-CE75-FAFB-A3AD753649C4}"/>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63" name="Graphic 63">
              <a:extLst>
                <a:ext uri="{FF2B5EF4-FFF2-40B4-BE49-F238E27FC236}">
                  <a16:creationId xmlns:a16="http://schemas.microsoft.com/office/drawing/2014/main" id="{A953D29B-2EE3-8032-ADA2-9AA9BF3C7E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a:extLst>
              <a:ext uri="{FF2B5EF4-FFF2-40B4-BE49-F238E27FC236}">
                <a16:creationId xmlns:a16="http://schemas.microsoft.com/office/drawing/2014/main" id="{E84D72F0-E8CC-3A29-9D21-6FF4FCA62A74}"/>
              </a:ext>
            </a:extLst>
          </p:cNvPr>
          <p:cNvGrpSpPr/>
          <p:nvPr/>
        </p:nvGrpSpPr>
        <p:grpSpPr>
          <a:xfrm>
            <a:off x="5990820" y="2442094"/>
            <a:ext cx="1714701" cy="1976804"/>
            <a:chOff x="5141931" y="2273208"/>
            <a:chExt cx="997973" cy="1150518"/>
          </a:xfrm>
        </p:grpSpPr>
        <p:sp>
          <p:nvSpPr>
            <p:cNvPr id="65" name="TextBox 17">
              <a:extLst>
                <a:ext uri="{FF2B5EF4-FFF2-40B4-BE49-F238E27FC236}">
                  <a16:creationId xmlns:a16="http://schemas.microsoft.com/office/drawing/2014/main" id="{9625CDDB-473E-10EA-90DF-FA37BB8B3C83}"/>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66" name="Graphic 13">
              <a:extLst>
                <a:ext uri="{FF2B5EF4-FFF2-40B4-BE49-F238E27FC236}">
                  <a16:creationId xmlns:a16="http://schemas.microsoft.com/office/drawing/2014/main" id="{405F7A9D-41C6-48FF-A32E-0FC6CAF432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141931" y="2273208"/>
              <a:ext cx="997973" cy="99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 name="Graphic 66" descr="User with solid fill">
            <a:extLst>
              <a:ext uri="{FF2B5EF4-FFF2-40B4-BE49-F238E27FC236}">
                <a16:creationId xmlns:a16="http://schemas.microsoft.com/office/drawing/2014/main" id="{23A7146C-F649-C828-1B96-D1628C43BC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68" name="Straight Arrow Connector 67">
            <a:extLst>
              <a:ext uri="{FF2B5EF4-FFF2-40B4-BE49-F238E27FC236}">
                <a16:creationId xmlns:a16="http://schemas.microsoft.com/office/drawing/2014/main" id="{5A3D6A01-119D-CEF5-7EDB-F7870AAFA778}"/>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BD8CB4A-D0D0-6044-7953-73C7DDCD1C77}"/>
              </a:ext>
            </a:extLst>
          </p:cNvPr>
          <p:cNvCxnSpPr>
            <a:cxnSpLocks/>
            <a:stCxn id="106" idx="3"/>
            <a:endCxn id="77" idx="1"/>
          </p:cNvCxnSpPr>
          <p:nvPr/>
        </p:nvCxnSpPr>
        <p:spPr>
          <a:xfrm flipV="1">
            <a:off x="3697155" y="3709747"/>
            <a:ext cx="1022799" cy="14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86324E1-A113-3B9C-49C8-2D92A63E20DB}"/>
              </a:ext>
            </a:extLst>
          </p:cNvPr>
          <p:cNvGrpSpPr/>
          <p:nvPr/>
        </p:nvGrpSpPr>
        <p:grpSpPr>
          <a:xfrm>
            <a:off x="6883046" y="5413438"/>
            <a:ext cx="785554" cy="1129986"/>
            <a:chOff x="2659063" y="2812015"/>
            <a:chExt cx="457200" cy="657663"/>
          </a:xfrm>
        </p:grpSpPr>
        <p:sp>
          <p:nvSpPr>
            <p:cNvPr id="71" name="TextBox 62">
              <a:extLst>
                <a:ext uri="{FF2B5EF4-FFF2-40B4-BE49-F238E27FC236}">
                  <a16:creationId xmlns:a16="http://schemas.microsoft.com/office/drawing/2014/main" id="{27FC3D12-F584-FEC4-B400-AADF115F4359}"/>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72" name="Graphic 63">
              <a:extLst>
                <a:ext uri="{FF2B5EF4-FFF2-40B4-BE49-F238E27FC236}">
                  <a16:creationId xmlns:a16="http://schemas.microsoft.com/office/drawing/2014/main" id="{1B7D935C-2C8F-8223-4250-A066FE0B037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3" name="Straight Arrow Connector 72">
            <a:extLst>
              <a:ext uri="{FF2B5EF4-FFF2-40B4-BE49-F238E27FC236}">
                <a16:creationId xmlns:a16="http://schemas.microsoft.com/office/drawing/2014/main" id="{CF79A159-DFA6-D8E2-503B-3FADD820C0AB}"/>
              </a:ext>
            </a:extLst>
          </p:cNvPr>
          <p:cNvCxnSpPr>
            <a:cxnSpLocks/>
            <a:stCxn id="93" idx="2"/>
            <a:endCxn id="72"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5A03493-AC24-0277-D76D-80CCA1D7C927}"/>
              </a:ext>
            </a:extLst>
          </p:cNvPr>
          <p:cNvCxnSpPr>
            <a:cxnSpLocks/>
            <a:stCxn id="72" idx="0"/>
            <a:endCxn id="65"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12FF03F-8BEA-8763-0BDB-C3C11E0DE759}"/>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2B9CCED-9B4A-665E-E64E-46FD22915499}"/>
              </a:ext>
            </a:extLst>
          </p:cNvPr>
          <p:cNvGrpSpPr/>
          <p:nvPr/>
        </p:nvGrpSpPr>
        <p:grpSpPr>
          <a:xfrm>
            <a:off x="4423719" y="3328747"/>
            <a:ext cx="1354469" cy="1077011"/>
            <a:chOff x="7231686" y="1184275"/>
            <a:chExt cx="1354469" cy="1077011"/>
          </a:xfrm>
        </p:grpSpPr>
        <p:pic>
          <p:nvPicPr>
            <p:cNvPr id="77" name="Graphic 17">
              <a:extLst>
                <a:ext uri="{FF2B5EF4-FFF2-40B4-BE49-F238E27FC236}">
                  <a16:creationId xmlns:a16="http://schemas.microsoft.com/office/drawing/2014/main" id="{E601BA2F-20B5-EE02-7395-899F8F1C0E17}"/>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9">
              <a:extLst>
                <a:ext uri="{FF2B5EF4-FFF2-40B4-BE49-F238E27FC236}">
                  <a16:creationId xmlns:a16="http://schemas.microsoft.com/office/drawing/2014/main" id="{AC4D9616-4AFE-A283-ED38-B20FC65124ED}"/>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79" name="Straight Arrow Connector 78">
            <a:extLst>
              <a:ext uri="{FF2B5EF4-FFF2-40B4-BE49-F238E27FC236}">
                <a16:creationId xmlns:a16="http://schemas.microsoft.com/office/drawing/2014/main" id="{6C4C7D17-1F0F-400A-2A01-435754875A4C}"/>
              </a:ext>
            </a:extLst>
          </p:cNvPr>
          <p:cNvCxnSpPr>
            <a:cxnSpLocks/>
            <a:stCxn id="77" idx="3"/>
            <a:endCxn id="66" idx="1"/>
          </p:cNvCxnSpPr>
          <p:nvPr/>
        </p:nvCxnSpPr>
        <p:spPr>
          <a:xfrm flipV="1">
            <a:off x="5481954" y="3299445"/>
            <a:ext cx="508866" cy="41030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7968C4F-CF42-8EDC-6E97-1244F8A060FB}"/>
              </a:ext>
            </a:extLst>
          </p:cNvPr>
          <p:cNvGrpSpPr/>
          <p:nvPr/>
        </p:nvGrpSpPr>
        <p:grpSpPr>
          <a:xfrm>
            <a:off x="9967260" y="5068043"/>
            <a:ext cx="2292350" cy="1071364"/>
            <a:chOff x="4487863" y="1182688"/>
            <a:chExt cx="2292350" cy="1071364"/>
          </a:xfrm>
        </p:grpSpPr>
        <p:pic>
          <p:nvPicPr>
            <p:cNvPr id="81" name="Graphic 8">
              <a:extLst>
                <a:ext uri="{FF2B5EF4-FFF2-40B4-BE49-F238E27FC236}">
                  <a16:creationId xmlns:a16="http://schemas.microsoft.com/office/drawing/2014/main" id="{F741CFAF-EABB-2A8C-A86D-CB6B099546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1">
              <a:extLst>
                <a:ext uri="{FF2B5EF4-FFF2-40B4-BE49-F238E27FC236}">
                  <a16:creationId xmlns:a16="http://schemas.microsoft.com/office/drawing/2014/main" id="{90A0AE71-ED46-25B3-57B8-B550E4B541A1}"/>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83" name="Group 82">
            <a:extLst>
              <a:ext uri="{FF2B5EF4-FFF2-40B4-BE49-F238E27FC236}">
                <a16:creationId xmlns:a16="http://schemas.microsoft.com/office/drawing/2014/main" id="{99A3304C-0E51-830F-68CD-00479F915A10}"/>
              </a:ext>
            </a:extLst>
          </p:cNvPr>
          <p:cNvGrpSpPr/>
          <p:nvPr/>
        </p:nvGrpSpPr>
        <p:grpSpPr>
          <a:xfrm>
            <a:off x="10093366" y="1998934"/>
            <a:ext cx="2000095" cy="1313413"/>
            <a:chOff x="6924001" y="1184275"/>
            <a:chExt cx="2000095" cy="1313413"/>
          </a:xfrm>
        </p:grpSpPr>
        <p:pic>
          <p:nvPicPr>
            <p:cNvPr id="84" name="Graphic 20">
              <a:extLst>
                <a:ext uri="{FF2B5EF4-FFF2-40B4-BE49-F238E27FC236}">
                  <a16:creationId xmlns:a16="http://schemas.microsoft.com/office/drawing/2014/main" id="{E8887AEE-3920-4F50-F29D-1B407B57AA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12">
              <a:extLst>
                <a:ext uri="{FF2B5EF4-FFF2-40B4-BE49-F238E27FC236}">
                  <a16:creationId xmlns:a16="http://schemas.microsoft.com/office/drawing/2014/main" id="{B06B0AAB-43AD-C45D-A79F-477232304F15}"/>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86" name="Group 85">
            <a:extLst>
              <a:ext uri="{FF2B5EF4-FFF2-40B4-BE49-F238E27FC236}">
                <a16:creationId xmlns:a16="http://schemas.microsoft.com/office/drawing/2014/main" id="{CAC5909A-8F69-8C84-E998-2302F7B3DBDB}"/>
              </a:ext>
            </a:extLst>
          </p:cNvPr>
          <p:cNvGrpSpPr/>
          <p:nvPr/>
        </p:nvGrpSpPr>
        <p:grpSpPr>
          <a:xfrm>
            <a:off x="10301039" y="3376231"/>
            <a:ext cx="1584280" cy="1340022"/>
            <a:chOff x="3879660" y="4188936"/>
            <a:chExt cx="1584280" cy="1340022"/>
          </a:xfrm>
        </p:grpSpPr>
        <p:pic>
          <p:nvPicPr>
            <p:cNvPr id="88" name="Picture 87" descr="生成式人工智能– 应用场景和解决方案- AWS">
              <a:extLst>
                <a:ext uri="{FF2B5EF4-FFF2-40B4-BE49-F238E27FC236}">
                  <a16:creationId xmlns:a16="http://schemas.microsoft.com/office/drawing/2014/main" id="{5CD2EC9C-0BEF-7F05-64F5-01F33E4C80E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F2846D-79F1-43E2-4D10-5C1687433189}"/>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90" name="Group 89">
            <a:extLst>
              <a:ext uri="{FF2B5EF4-FFF2-40B4-BE49-F238E27FC236}">
                <a16:creationId xmlns:a16="http://schemas.microsoft.com/office/drawing/2014/main" id="{2924F542-8EEC-C977-E14E-F88F2BC92D3A}"/>
              </a:ext>
            </a:extLst>
          </p:cNvPr>
          <p:cNvGrpSpPr/>
          <p:nvPr/>
        </p:nvGrpSpPr>
        <p:grpSpPr>
          <a:xfrm>
            <a:off x="8074519" y="1583707"/>
            <a:ext cx="1774588" cy="4652190"/>
            <a:chOff x="8479125" y="1456006"/>
            <a:chExt cx="1774588" cy="4652190"/>
          </a:xfrm>
        </p:grpSpPr>
        <p:sp>
          <p:nvSpPr>
            <p:cNvPr id="92" name="Oval 91">
              <a:extLst>
                <a:ext uri="{FF2B5EF4-FFF2-40B4-BE49-F238E27FC236}">
                  <a16:creationId xmlns:a16="http://schemas.microsoft.com/office/drawing/2014/main" id="{B64F085A-BEAE-9F0E-4500-3C71F9FFE6CC}"/>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93" name="Oval 92">
              <a:extLst>
                <a:ext uri="{FF2B5EF4-FFF2-40B4-BE49-F238E27FC236}">
                  <a16:creationId xmlns:a16="http://schemas.microsoft.com/office/drawing/2014/main" id="{22B413E3-F7A5-6CF2-3D22-B413AD928DA3}"/>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94" name="Rounded Rectangle 93">
              <a:extLst>
                <a:ext uri="{FF2B5EF4-FFF2-40B4-BE49-F238E27FC236}">
                  <a16:creationId xmlns:a16="http://schemas.microsoft.com/office/drawing/2014/main" id="{CD258CB5-7289-3D72-270D-5E8FF0E0F9A9}"/>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95" name="Rounded Rectangle 94">
              <a:extLst>
                <a:ext uri="{FF2B5EF4-FFF2-40B4-BE49-F238E27FC236}">
                  <a16:creationId xmlns:a16="http://schemas.microsoft.com/office/drawing/2014/main" id="{2F3949E3-7614-283C-F27C-CC453F106427}"/>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96" name="Rounded Rectangle 95">
              <a:extLst>
                <a:ext uri="{FF2B5EF4-FFF2-40B4-BE49-F238E27FC236}">
                  <a16:creationId xmlns:a16="http://schemas.microsoft.com/office/drawing/2014/main" id="{91CBC009-814B-5E1A-F182-FC2ADE068351}"/>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97" name="Straight Arrow Connector 96">
              <a:extLst>
                <a:ext uri="{FF2B5EF4-FFF2-40B4-BE49-F238E27FC236}">
                  <a16:creationId xmlns:a16="http://schemas.microsoft.com/office/drawing/2014/main" id="{B2AC5DA0-02CE-655F-83BF-0D0C7F957976}"/>
                </a:ext>
              </a:extLst>
            </p:cNvPr>
            <p:cNvCxnSpPr>
              <a:cxnSpLocks/>
              <a:stCxn id="92" idx="4"/>
              <a:endCxn id="94"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0805EB5B-84CC-B225-6AF6-BD69E1E89ED8}"/>
                </a:ext>
              </a:extLst>
            </p:cNvPr>
            <p:cNvCxnSpPr>
              <a:cxnSpLocks/>
              <a:stCxn id="94" idx="2"/>
              <a:endCxn id="95"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32AAAD51-26C4-69B1-C1B8-83ADAEDE446F}"/>
                </a:ext>
              </a:extLst>
            </p:cNvPr>
            <p:cNvCxnSpPr>
              <a:cxnSpLocks/>
              <a:stCxn id="95" idx="2"/>
              <a:endCxn id="96"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0237C534-A472-EB3A-26F4-FE0DF21757BE}"/>
                </a:ext>
              </a:extLst>
            </p:cNvPr>
            <p:cNvCxnSpPr>
              <a:cxnSpLocks/>
              <a:stCxn id="96" idx="2"/>
              <a:endCxn id="93"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01" name="Straight Arrow Connector 100">
            <a:extLst>
              <a:ext uri="{FF2B5EF4-FFF2-40B4-BE49-F238E27FC236}">
                <a16:creationId xmlns:a16="http://schemas.microsoft.com/office/drawing/2014/main" id="{6EAE7F2C-EF20-5BB8-0AFF-23A7D94300C1}"/>
              </a:ext>
            </a:extLst>
          </p:cNvPr>
          <p:cNvCxnSpPr>
            <a:cxnSpLocks/>
            <a:stCxn id="66" idx="0"/>
            <a:endCxn id="92" idx="2"/>
          </p:cNvCxnSpPr>
          <p:nvPr/>
        </p:nvCxnSpPr>
        <p:spPr>
          <a:xfrm flipV="1">
            <a:off x="6848171" y="2013606"/>
            <a:ext cx="1683743" cy="428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84C6B06-EA4E-DA21-6DE6-79C35F008EF1}"/>
              </a:ext>
            </a:extLst>
          </p:cNvPr>
          <p:cNvCxnSpPr>
            <a:cxnSpLocks/>
            <a:stCxn id="94" idx="3"/>
            <a:endCxn id="84"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D914DE85-E3EF-B1DC-6027-9C16D1836B9D}"/>
              </a:ext>
            </a:extLst>
          </p:cNvPr>
          <p:cNvCxnSpPr>
            <a:cxnSpLocks/>
            <a:stCxn id="96" idx="3"/>
            <a:endCxn id="81"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BE067AEF-CB7D-037A-E55A-AE19F6E3250C}"/>
              </a:ext>
            </a:extLst>
          </p:cNvPr>
          <p:cNvCxnSpPr>
            <a:cxnSpLocks/>
            <a:stCxn id="88" idx="1"/>
            <a:endCxn id="95"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06" name="Graphic 105" descr="Internet with solid fill">
            <a:extLst>
              <a:ext uri="{FF2B5EF4-FFF2-40B4-BE49-F238E27FC236}">
                <a16:creationId xmlns:a16="http://schemas.microsoft.com/office/drawing/2014/main" id="{4A219F06-80AC-AC72-D80B-72EEF6EAB4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09" name="Graphic 108" descr="Volume outline">
            <a:extLst>
              <a:ext uri="{FF2B5EF4-FFF2-40B4-BE49-F238E27FC236}">
                <a16:creationId xmlns:a16="http://schemas.microsoft.com/office/drawing/2014/main" id="{9EF9DE9A-B5ED-C2E6-2C12-97321E9DC6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0" name="Rectangle 109">
            <a:extLst>
              <a:ext uri="{FF2B5EF4-FFF2-40B4-BE49-F238E27FC236}">
                <a16:creationId xmlns:a16="http://schemas.microsoft.com/office/drawing/2014/main" id="{9CE197EC-E172-1F69-BA51-C0C8AFDD4369}"/>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3F2ABA43-D341-844B-5967-F123B6A4ED48}"/>
              </a:ext>
            </a:extLst>
          </p:cNvPr>
          <p:cNvCxnSpPr>
            <a:cxnSpLocks/>
            <a:endCxn id="63"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6" name="Graphic 115" descr="Radio microphone outline">
            <a:extLst>
              <a:ext uri="{FF2B5EF4-FFF2-40B4-BE49-F238E27FC236}">
                <a16:creationId xmlns:a16="http://schemas.microsoft.com/office/drawing/2014/main" id="{07D6CC54-8876-374A-0B69-EF28318CC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8314" y="355352"/>
            <a:ext cx="914400" cy="914400"/>
          </a:xfrm>
          <a:prstGeom prst="rect">
            <a:avLst/>
          </a:prstGeom>
        </p:spPr>
      </p:pic>
      <p:grpSp>
        <p:nvGrpSpPr>
          <p:cNvPr id="135" name="Group 134">
            <a:extLst>
              <a:ext uri="{FF2B5EF4-FFF2-40B4-BE49-F238E27FC236}">
                <a16:creationId xmlns:a16="http://schemas.microsoft.com/office/drawing/2014/main" id="{6F6533A7-7E86-2D52-05CE-4F0048BC716D}"/>
              </a:ext>
            </a:extLst>
          </p:cNvPr>
          <p:cNvGrpSpPr/>
          <p:nvPr/>
        </p:nvGrpSpPr>
        <p:grpSpPr>
          <a:xfrm>
            <a:off x="425012" y="1368171"/>
            <a:ext cx="3001770" cy="1042772"/>
            <a:chOff x="380944" y="1240973"/>
            <a:chExt cx="3001770" cy="1042772"/>
          </a:xfrm>
        </p:grpSpPr>
        <p:grpSp>
          <p:nvGrpSpPr>
            <p:cNvPr id="53" name="Group 52">
              <a:extLst>
                <a:ext uri="{FF2B5EF4-FFF2-40B4-BE49-F238E27FC236}">
                  <a16:creationId xmlns:a16="http://schemas.microsoft.com/office/drawing/2014/main" id="{492FD3E4-9782-98F7-8175-3F4D752DA33B}"/>
                </a:ext>
              </a:extLst>
            </p:cNvPr>
            <p:cNvGrpSpPr/>
            <p:nvPr/>
          </p:nvGrpSpPr>
          <p:grpSpPr>
            <a:xfrm>
              <a:off x="380944" y="1390614"/>
              <a:ext cx="2961574" cy="893131"/>
              <a:chOff x="69590" y="5923925"/>
              <a:chExt cx="2961574" cy="893131"/>
            </a:xfrm>
          </p:grpSpPr>
          <p:sp>
            <p:nvSpPr>
              <p:cNvPr id="7" name="TextBox 6">
                <a:extLst>
                  <a:ext uri="{FF2B5EF4-FFF2-40B4-BE49-F238E27FC236}">
                    <a16:creationId xmlns:a16="http://schemas.microsoft.com/office/drawing/2014/main" id="{1B3C32B4-6DF9-C001-C68D-F77F69FC4692}"/>
                  </a:ext>
                </a:extLst>
              </p:cNvPr>
              <p:cNvSpPr txBox="1"/>
              <p:nvPr/>
            </p:nvSpPr>
            <p:spPr>
              <a:xfrm>
                <a:off x="297695" y="5974781"/>
                <a:ext cx="2733469" cy="646331"/>
              </a:xfrm>
              <a:prstGeom prst="rect">
                <a:avLst/>
              </a:prstGeom>
              <a:noFill/>
            </p:spPr>
            <p:txBody>
              <a:bodyPr wrap="square">
                <a:spAutoFit/>
              </a:bodyPr>
              <a:lstStyle/>
              <a:p>
                <a:r>
                  <a:rPr lang="en-US" sz="3600" b="0" i="0" u="none" strike="noStrike" dirty="0">
                    <a:solidFill>
                      <a:srgbClr val="C01659"/>
                    </a:solidFill>
                    <a:effectLst/>
                    <a:latin typeface="+mj-lt"/>
                  </a:rPr>
                  <a:t>Bedrock LLM</a:t>
                </a:r>
                <a:endParaRPr lang="en-US" sz="3600" dirty="0">
                  <a:solidFill>
                    <a:srgbClr val="C01659"/>
                  </a:solidFill>
                  <a:latin typeface="+mj-lt"/>
                </a:endParaRPr>
              </a:p>
            </p:txBody>
          </p:sp>
          <p:cxnSp>
            <p:nvCxnSpPr>
              <p:cNvPr id="22" name="Straight Connector 21">
                <a:extLst>
                  <a:ext uri="{FF2B5EF4-FFF2-40B4-BE49-F238E27FC236}">
                    <a16:creationId xmlns:a16="http://schemas.microsoft.com/office/drawing/2014/main" id="{548BA061-814F-8E2E-C3A3-2EEAB801457C}"/>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350CDD-1E3D-2FC4-0B7A-55D41476DD59}"/>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EA358D45-D25D-ACAC-3B99-98A81ECC89B0}"/>
                </a:ext>
              </a:extLst>
            </p:cNvPr>
            <p:cNvGrpSpPr/>
            <p:nvPr/>
          </p:nvGrpSpPr>
          <p:grpSpPr>
            <a:xfrm rot="10800000">
              <a:off x="421140" y="1240973"/>
              <a:ext cx="2961574" cy="893131"/>
              <a:chOff x="69590" y="5923925"/>
              <a:chExt cx="2961574" cy="893131"/>
            </a:xfrm>
          </p:grpSpPr>
          <p:sp>
            <p:nvSpPr>
              <p:cNvPr id="132" name="TextBox 131">
                <a:extLst>
                  <a:ext uri="{FF2B5EF4-FFF2-40B4-BE49-F238E27FC236}">
                    <a16:creationId xmlns:a16="http://schemas.microsoft.com/office/drawing/2014/main" id="{7DBC13BD-213E-425D-BD79-C9B8AE0DCF9A}"/>
                  </a:ext>
                </a:extLst>
              </p:cNvPr>
              <p:cNvSpPr txBox="1"/>
              <p:nvPr/>
            </p:nvSpPr>
            <p:spPr>
              <a:xfrm>
                <a:off x="297695" y="5974781"/>
                <a:ext cx="2733469" cy="646331"/>
              </a:xfrm>
              <a:prstGeom prst="rect">
                <a:avLst/>
              </a:prstGeom>
              <a:noFill/>
            </p:spPr>
            <p:txBody>
              <a:bodyPr wrap="square">
                <a:spAutoFit/>
              </a:bodyPr>
              <a:lstStyle/>
              <a:p>
                <a:endParaRPr lang="en-US" sz="3600" dirty="0">
                  <a:solidFill>
                    <a:srgbClr val="C01659"/>
                  </a:solidFill>
                  <a:latin typeface="+mj-lt"/>
                </a:endParaRPr>
              </a:p>
            </p:txBody>
          </p:sp>
          <p:cxnSp>
            <p:nvCxnSpPr>
              <p:cNvPr id="133" name="Straight Connector 132">
                <a:extLst>
                  <a:ext uri="{FF2B5EF4-FFF2-40B4-BE49-F238E27FC236}">
                    <a16:creationId xmlns:a16="http://schemas.microsoft.com/office/drawing/2014/main" id="{DBCD9062-D622-34CD-862B-F4F9D0D1B5F1}"/>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3E769FB-D716-2528-76F9-D89684355852}"/>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pic>
        <p:nvPicPr>
          <p:cNvPr id="138" name="Graphic 137" descr="Radio microphone outline">
            <a:extLst>
              <a:ext uri="{FF2B5EF4-FFF2-40B4-BE49-F238E27FC236}">
                <a16:creationId xmlns:a16="http://schemas.microsoft.com/office/drawing/2014/main" id="{79A8F515-137F-FF78-5AE3-5BB4406321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39" name="Rectangle 138">
            <a:extLst>
              <a:ext uri="{FF2B5EF4-FFF2-40B4-BE49-F238E27FC236}">
                <a16:creationId xmlns:a16="http://schemas.microsoft.com/office/drawing/2014/main" id="{C09D72D6-AD18-90EF-74B3-0B87E043F5EA}"/>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570112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070537A8-386F-239E-7C74-4517731E8367}"/>
              </a:ext>
            </a:extLst>
          </p:cNvPr>
          <p:cNvPicPr>
            <a:picLocks noChangeAspect="1"/>
          </p:cNvPicPr>
          <p:nvPr/>
        </p:nvPicPr>
        <p:blipFill>
          <a:blip r:embed="rId3"/>
          <a:stretch>
            <a:fillRect/>
          </a:stretch>
        </p:blipFill>
        <p:spPr>
          <a:xfrm>
            <a:off x="-1" y="1398653"/>
            <a:ext cx="12222393" cy="4070813"/>
          </a:xfrm>
          <a:prstGeom prst="rect">
            <a:avLst/>
          </a:prstGeom>
        </p:spPr>
      </p:pic>
      <p:sp>
        <p:nvSpPr>
          <p:cNvPr id="2" name="Rectangle 1">
            <a:extLst>
              <a:ext uri="{FF2B5EF4-FFF2-40B4-BE49-F238E27FC236}">
                <a16:creationId xmlns:a16="http://schemas.microsoft.com/office/drawing/2014/main" id="{20804C46-9B88-9459-AC8F-27689978632B}"/>
              </a:ext>
            </a:extLst>
          </p:cNvPr>
          <p:cNvSpPr/>
          <p:nvPr/>
        </p:nvSpPr>
        <p:spPr>
          <a:xfrm>
            <a:off x="2435646" y="2913830"/>
            <a:ext cx="2654148" cy="787838"/>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5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5" name="Group 4">
            <a:extLst>
              <a:ext uri="{FF2B5EF4-FFF2-40B4-BE49-F238E27FC236}">
                <a16:creationId xmlns:a16="http://schemas.microsoft.com/office/drawing/2014/main" id="{45AF35D3-F503-0F7B-1ABA-9246CFC31F02}"/>
              </a:ext>
            </a:extLst>
          </p:cNvPr>
          <p:cNvGrpSpPr/>
          <p:nvPr/>
        </p:nvGrpSpPr>
        <p:grpSpPr>
          <a:xfrm>
            <a:off x="1562354" y="0"/>
            <a:ext cx="9067291" cy="6858000"/>
            <a:chOff x="1562354" y="0"/>
            <a:chExt cx="9067291" cy="6858000"/>
          </a:xfrm>
        </p:grpSpPr>
        <p:pic>
          <p:nvPicPr>
            <p:cNvPr id="3" name="Picture 2" descr="A screenshot of a computer&#10;&#10;Description automatically generated">
              <a:extLst>
                <a:ext uri="{FF2B5EF4-FFF2-40B4-BE49-F238E27FC236}">
                  <a16:creationId xmlns:a16="http://schemas.microsoft.com/office/drawing/2014/main" id="{A6EF182A-4461-E768-3E7F-CE851E4AAFC1}"/>
                </a:ext>
              </a:extLst>
            </p:cNvPr>
            <p:cNvPicPr>
              <a:picLocks noChangeAspect="1"/>
            </p:cNvPicPr>
            <p:nvPr/>
          </p:nvPicPr>
          <p:blipFill>
            <a:blip r:embed="rId3"/>
            <a:stretch>
              <a:fillRect/>
            </a:stretch>
          </p:blipFill>
          <p:spPr>
            <a:xfrm>
              <a:off x="1562354" y="0"/>
              <a:ext cx="9067291" cy="6858000"/>
            </a:xfrm>
            <a:prstGeom prst="rect">
              <a:avLst/>
            </a:prstGeom>
          </p:spPr>
        </p:pic>
        <p:sp>
          <p:nvSpPr>
            <p:cNvPr id="2" name="Rectangle 1">
              <a:extLst>
                <a:ext uri="{FF2B5EF4-FFF2-40B4-BE49-F238E27FC236}">
                  <a16:creationId xmlns:a16="http://schemas.microsoft.com/office/drawing/2014/main" id="{1A3DB5F6-459E-8193-7D54-63B59BDCE536}"/>
                </a:ext>
              </a:extLst>
            </p:cNvPr>
            <p:cNvSpPr/>
            <p:nvPr/>
          </p:nvSpPr>
          <p:spPr>
            <a:xfrm>
              <a:off x="6422834" y="2093205"/>
              <a:ext cx="3525397" cy="396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3168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14D21B6E-545F-4BC8-FEA2-605359B8117B}"/>
              </a:ext>
            </a:extLst>
          </p:cNvPr>
          <p:cNvPicPr>
            <a:picLocks noChangeAspect="1"/>
          </p:cNvPicPr>
          <p:nvPr/>
        </p:nvPicPr>
        <p:blipFill>
          <a:blip r:embed="rId3"/>
          <a:stretch>
            <a:fillRect/>
          </a:stretch>
        </p:blipFill>
        <p:spPr>
          <a:xfrm>
            <a:off x="1099601" y="0"/>
            <a:ext cx="9992797"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DFBC86A-29A2-A5C9-BFE2-EC28D3258282}"/>
              </a:ext>
            </a:extLst>
          </p:cNvPr>
          <p:cNvPicPr>
            <a:picLocks noChangeAspect="1"/>
          </p:cNvPicPr>
          <p:nvPr/>
        </p:nvPicPr>
        <p:blipFill>
          <a:blip r:embed="rId4"/>
          <a:stretch>
            <a:fillRect/>
          </a:stretch>
        </p:blipFill>
        <p:spPr>
          <a:xfrm>
            <a:off x="8710331" y="874058"/>
            <a:ext cx="1908939" cy="1031859"/>
          </a:xfrm>
          <a:prstGeom prst="rect">
            <a:avLst/>
          </a:prstGeom>
        </p:spPr>
      </p:pic>
      <p:sp>
        <p:nvSpPr>
          <p:cNvPr id="6" name="Rectangle 5">
            <a:extLst>
              <a:ext uri="{FF2B5EF4-FFF2-40B4-BE49-F238E27FC236}">
                <a16:creationId xmlns:a16="http://schemas.microsoft.com/office/drawing/2014/main" id="{4F7C8E56-61EA-1C6F-7C7A-53D2BF12C32E}"/>
              </a:ext>
            </a:extLst>
          </p:cNvPr>
          <p:cNvSpPr/>
          <p:nvPr/>
        </p:nvSpPr>
        <p:spPr>
          <a:xfrm>
            <a:off x="1981199" y="4176281"/>
            <a:ext cx="3539067" cy="256757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E0F6572D-AE78-91A6-F5C2-E4B3BD1BDE4B}"/>
              </a:ext>
            </a:extLst>
          </p:cNvPr>
          <p:cNvSpPr/>
          <p:nvPr/>
        </p:nvSpPr>
        <p:spPr>
          <a:xfrm>
            <a:off x="9218858" y="209039"/>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6A6241-860E-FF6D-893A-02BDB099CDF3}"/>
              </a:ext>
            </a:extLst>
          </p:cNvPr>
          <p:cNvSpPr/>
          <p:nvPr/>
        </p:nvSpPr>
        <p:spPr>
          <a:xfrm>
            <a:off x="8771333" y="1532243"/>
            <a:ext cx="1637429" cy="308323"/>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86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99D27E76-E15C-C15B-0FA3-12FE63325E8E}"/>
              </a:ext>
            </a:extLst>
          </p:cNvPr>
          <p:cNvPicPr>
            <a:picLocks noChangeAspect="1"/>
          </p:cNvPicPr>
          <p:nvPr/>
        </p:nvPicPr>
        <p:blipFill>
          <a:blip r:embed="rId3"/>
          <a:stretch>
            <a:fillRect/>
          </a:stretch>
        </p:blipFill>
        <p:spPr>
          <a:xfrm>
            <a:off x="-1" y="1742025"/>
            <a:ext cx="12184389" cy="3371842"/>
          </a:xfrm>
          <a:prstGeom prst="rect">
            <a:avLst/>
          </a:prstGeom>
        </p:spPr>
      </p:pic>
      <p:sp>
        <p:nvSpPr>
          <p:cNvPr id="2" name="Rectangle 1">
            <a:extLst>
              <a:ext uri="{FF2B5EF4-FFF2-40B4-BE49-F238E27FC236}">
                <a16:creationId xmlns:a16="http://schemas.microsoft.com/office/drawing/2014/main" id="{15D8E105-B815-5488-476F-16A4FDB9F5FD}"/>
              </a:ext>
            </a:extLst>
          </p:cNvPr>
          <p:cNvSpPr/>
          <p:nvPr/>
        </p:nvSpPr>
        <p:spPr>
          <a:xfrm>
            <a:off x="2369544" y="3817213"/>
            <a:ext cx="1221956" cy="787838"/>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9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AC841541-307F-A9DF-5CCF-A1379143E904}"/>
              </a:ext>
            </a:extLst>
          </p:cNvPr>
          <p:cNvPicPr>
            <a:picLocks noChangeAspect="1"/>
          </p:cNvPicPr>
          <p:nvPr/>
        </p:nvPicPr>
        <p:blipFill rotWithShape="1">
          <a:blip r:embed="rId3"/>
          <a:srcRect t="5662"/>
          <a:stretch/>
        </p:blipFill>
        <p:spPr>
          <a:xfrm>
            <a:off x="-1" y="533400"/>
            <a:ext cx="12207991" cy="5791199"/>
          </a:xfrm>
          <a:prstGeom prst="rect">
            <a:avLst/>
          </a:prstGeom>
        </p:spPr>
      </p:pic>
      <p:sp>
        <p:nvSpPr>
          <p:cNvPr id="6" name="Rectangle 5">
            <a:extLst>
              <a:ext uri="{FF2B5EF4-FFF2-40B4-BE49-F238E27FC236}">
                <a16:creationId xmlns:a16="http://schemas.microsoft.com/office/drawing/2014/main" id="{4EF701DF-4100-3674-4FD1-2DD21C765B18}"/>
              </a:ext>
            </a:extLst>
          </p:cNvPr>
          <p:cNvSpPr/>
          <p:nvPr/>
        </p:nvSpPr>
        <p:spPr>
          <a:xfrm>
            <a:off x="778933" y="2787748"/>
            <a:ext cx="1981200" cy="142865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76727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computer screen shot of a program&#10;&#10;Description automatically generated">
            <a:extLst>
              <a:ext uri="{FF2B5EF4-FFF2-40B4-BE49-F238E27FC236}">
                <a16:creationId xmlns:a16="http://schemas.microsoft.com/office/drawing/2014/main" id="{E9B42FC7-73E2-1B5C-F38F-30B6DA403168}"/>
              </a:ext>
            </a:extLst>
          </p:cNvPr>
          <p:cNvPicPr>
            <a:picLocks noChangeAspect="1"/>
          </p:cNvPicPr>
          <p:nvPr/>
        </p:nvPicPr>
        <p:blipFill>
          <a:blip r:embed="rId3"/>
          <a:stretch>
            <a:fillRect/>
          </a:stretch>
        </p:blipFill>
        <p:spPr>
          <a:xfrm>
            <a:off x="1128156" y="0"/>
            <a:ext cx="9935688" cy="6858000"/>
          </a:xfrm>
          <a:prstGeom prst="rect">
            <a:avLst/>
          </a:prstGeom>
        </p:spPr>
      </p:pic>
      <p:sp>
        <p:nvSpPr>
          <p:cNvPr id="8" name="TextBox 7">
            <a:extLst>
              <a:ext uri="{FF2B5EF4-FFF2-40B4-BE49-F238E27FC236}">
                <a16:creationId xmlns:a16="http://schemas.microsoft.com/office/drawing/2014/main" id="{6ACABEAE-470E-6258-A450-E3240F54CCD7}"/>
              </a:ext>
            </a:extLst>
          </p:cNvPr>
          <p:cNvSpPr txBox="1"/>
          <p:nvPr/>
        </p:nvSpPr>
        <p:spPr>
          <a:xfrm>
            <a:off x="7620002" y="2422437"/>
            <a:ext cx="4504266" cy="1477328"/>
          </a:xfrm>
          <a:prstGeom prst="rect">
            <a:avLst/>
          </a:prstGeom>
          <a:solidFill>
            <a:schemeClr val="bg1"/>
          </a:solidFill>
          <a:ln>
            <a:solidFill>
              <a:schemeClr val="tx1"/>
            </a:solidFill>
          </a:ln>
        </p:spPr>
        <p:txBody>
          <a:bodyPr wrap="square">
            <a:spAutoFit/>
          </a:bodyPr>
          <a:lstStyle/>
          <a:p>
            <a:pPr marL="0" defTabSz="914400" eaLnBrk="1" latinLnBrk="0" hangingPunct="1"/>
            <a:r>
              <a:rPr lang="en-US" b="0" i="0" u="none" strike="noStrike" dirty="0">
                <a:effectLst/>
                <a:latin typeface="Söhne"/>
              </a:rPr>
              <a:t>AWS Lambda is considered stateless, which means that it does not retain any state information between function executions. Each Lambda function execution is independent of previous executions.</a:t>
            </a:r>
            <a:endParaRPr lang="en-US" dirty="0"/>
          </a:p>
        </p:txBody>
      </p:sp>
      <p:sp>
        <p:nvSpPr>
          <p:cNvPr id="2" name="Left Bracket 1">
            <a:extLst>
              <a:ext uri="{FF2B5EF4-FFF2-40B4-BE49-F238E27FC236}">
                <a16:creationId xmlns:a16="http://schemas.microsoft.com/office/drawing/2014/main" id="{08947D0B-8D7A-A389-8473-328526408899}"/>
              </a:ext>
            </a:extLst>
          </p:cNvPr>
          <p:cNvSpPr/>
          <p:nvPr/>
        </p:nvSpPr>
        <p:spPr>
          <a:xfrm>
            <a:off x="1666864" y="114143"/>
            <a:ext cx="242372" cy="1505337"/>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7D9DAEA-CC72-70DA-7F6B-A567A7CA022E}"/>
              </a:ext>
            </a:extLst>
          </p:cNvPr>
          <p:cNvCxnSpPr/>
          <p:nvPr/>
        </p:nvCxnSpPr>
        <p:spPr>
          <a:xfrm>
            <a:off x="2445745" y="866811"/>
            <a:ext cx="980501" cy="0"/>
          </a:xfrm>
          <a:prstGeom prst="line">
            <a:avLst/>
          </a:prstGeom>
          <a:ln w="25400"/>
        </p:spPr>
        <p:style>
          <a:lnRef idx="3">
            <a:schemeClr val="accent4"/>
          </a:lnRef>
          <a:fillRef idx="0">
            <a:schemeClr val="accent4"/>
          </a:fillRef>
          <a:effectRef idx="2">
            <a:schemeClr val="accent4"/>
          </a:effectRef>
          <a:fontRef idx="minor">
            <a:schemeClr val="tx1"/>
          </a:fontRef>
        </p:style>
      </p:cxnSp>
      <p:pic>
        <p:nvPicPr>
          <p:cNvPr id="16" name="Picture 15" descr="A black and white image of a symbol&#10;&#10;Description automatically generated">
            <a:extLst>
              <a:ext uri="{FF2B5EF4-FFF2-40B4-BE49-F238E27FC236}">
                <a16:creationId xmlns:a16="http://schemas.microsoft.com/office/drawing/2014/main" id="{AAA6CC02-A0B2-CCDC-D084-F6267B42FE29}"/>
              </a:ext>
            </a:extLst>
          </p:cNvPr>
          <p:cNvPicPr>
            <a:picLocks noChangeAspect="1"/>
          </p:cNvPicPr>
          <p:nvPr/>
        </p:nvPicPr>
        <p:blipFill>
          <a:blip r:embed="rId4"/>
          <a:stretch>
            <a:fillRect/>
          </a:stretch>
        </p:blipFill>
        <p:spPr>
          <a:xfrm>
            <a:off x="7807333" y="646290"/>
            <a:ext cx="1292706" cy="441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Left Bracket 16">
            <a:extLst>
              <a:ext uri="{FF2B5EF4-FFF2-40B4-BE49-F238E27FC236}">
                <a16:creationId xmlns:a16="http://schemas.microsoft.com/office/drawing/2014/main" id="{1FE94F53-44EA-C834-FAF4-AAE691FAE9F8}"/>
              </a:ext>
            </a:extLst>
          </p:cNvPr>
          <p:cNvSpPr/>
          <p:nvPr/>
        </p:nvSpPr>
        <p:spPr>
          <a:xfrm>
            <a:off x="2091367" y="2271613"/>
            <a:ext cx="354377" cy="592759"/>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5175117-68A2-8AC1-8486-E889E34B139F}"/>
              </a:ext>
            </a:extLst>
          </p:cNvPr>
          <p:cNvCxnSpPr/>
          <p:nvPr/>
        </p:nvCxnSpPr>
        <p:spPr>
          <a:xfrm>
            <a:off x="3426246" y="5503076"/>
            <a:ext cx="980501" cy="0"/>
          </a:xfrm>
          <a:prstGeom prst="line">
            <a:avLst/>
          </a:prstGeom>
          <a:ln w="25400"/>
        </p:spPr>
        <p:style>
          <a:lnRef idx="3">
            <a:schemeClr val="accent4"/>
          </a:lnRef>
          <a:fillRef idx="0">
            <a:schemeClr val="accent4"/>
          </a:fillRef>
          <a:effectRef idx="2">
            <a:schemeClr val="accent4"/>
          </a:effectRef>
          <a:fontRef idx="minor">
            <a:schemeClr val="tx1"/>
          </a:fontRef>
        </p:style>
      </p:cxnSp>
      <p:sp>
        <p:nvSpPr>
          <p:cNvPr id="19" name="Left Bracket 18">
            <a:extLst>
              <a:ext uri="{FF2B5EF4-FFF2-40B4-BE49-F238E27FC236}">
                <a16:creationId xmlns:a16="http://schemas.microsoft.com/office/drawing/2014/main" id="{638ACCEF-590B-5557-5E39-0B6741E1F675}"/>
              </a:ext>
            </a:extLst>
          </p:cNvPr>
          <p:cNvSpPr/>
          <p:nvPr/>
        </p:nvSpPr>
        <p:spPr>
          <a:xfrm>
            <a:off x="1913643" y="5849957"/>
            <a:ext cx="354376" cy="893900"/>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52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2.29167E-6 4.44444E-6 L 2.29167E-6 0.19444 " pathEditMode="relative" rAng="0" ptsTypes="AA">
                                      <p:cBhvr>
                                        <p:cTn id="26" dur="500" fill="hold"/>
                                        <p:tgtEl>
                                          <p:spTgt spid="17"/>
                                        </p:tgtEl>
                                        <p:attrNameLst>
                                          <p:attrName>ppt_x</p:attrName>
                                          <p:attrName>ppt_y</p:attrName>
                                        </p:attrNameLst>
                                      </p:cBhvr>
                                      <p:rCtr x="0" y="9722"/>
                                    </p:animMotion>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heckerboard(across)">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7" grpId="0" animBg="1"/>
      <p:bldP spid="17" grpId="1"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computer screen shot of a program&#10;&#10;Description automatically generated">
            <a:extLst>
              <a:ext uri="{FF2B5EF4-FFF2-40B4-BE49-F238E27FC236}">
                <a16:creationId xmlns:a16="http://schemas.microsoft.com/office/drawing/2014/main" id="{7C385B59-A7BB-963D-1AC3-C932D0849B5E}"/>
              </a:ext>
            </a:extLst>
          </p:cNvPr>
          <p:cNvPicPr>
            <a:picLocks noChangeAspect="1"/>
          </p:cNvPicPr>
          <p:nvPr/>
        </p:nvPicPr>
        <p:blipFill>
          <a:blip r:embed="rId3"/>
          <a:stretch>
            <a:fillRect/>
          </a:stretch>
        </p:blipFill>
        <p:spPr>
          <a:xfrm>
            <a:off x="-1" y="41660"/>
            <a:ext cx="12266975" cy="6816340"/>
          </a:xfrm>
          <a:prstGeom prst="rect">
            <a:avLst/>
          </a:prstGeom>
        </p:spPr>
      </p:pic>
      <p:sp>
        <p:nvSpPr>
          <p:cNvPr id="2" name="Left Bracket 1">
            <a:extLst>
              <a:ext uri="{FF2B5EF4-FFF2-40B4-BE49-F238E27FC236}">
                <a16:creationId xmlns:a16="http://schemas.microsoft.com/office/drawing/2014/main" id="{9CA6A3AA-2099-4863-9BE7-47DB3CBDD91F}"/>
              </a:ext>
            </a:extLst>
          </p:cNvPr>
          <p:cNvSpPr/>
          <p:nvPr/>
        </p:nvSpPr>
        <p:spPr>
          <a:xfrm>
            <a:off x="1123720" y="5238520"/>
            <a:ext cx="242372" cy="1505337"/>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Down Arrow 2">
            <a:extLst>
              <a:ext uri="{FF2B5EF4-FFF2-40B4-BE49-F238E27FC236}">
                <a16:creationId xmlns:a16="http://schemas.microsoft.com/office/drawing/2014/main" id="{3E9D2018-F8A4-CD6A-7650-094CFDA82FDF}"/>
              </a:ext>
            </a:extLst>
          </p:cNvPr>
          <p:cNvSpPr/>
          <p:nvPr/>
        </p:nvSpPr>
        <p:spPr>
          <a:xfrm rot="16200000">
            <a:off x="1418088" y="605646"/>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56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8" name="Picture 7" descr="A screenshot of a computer&#10;&#10;Description automatically generated">
            <a:extLst>
              <a:ext uri="{FF2B5EF4-FFF2-40B4-BE49-F238E27FC236}">
                <a16:creationId xmlns:a16="http://schemas.microsoft.com/office/drawing/2014/main" id="{1D05EC0D-4627-AB73-92F8-83E3D83D7582}"/>
              </a:ext>
            </a:extLst>
          </p:cNvPr>
          <p:cNvPicPr>
            <a:picLocks noChangeAspect="1"/>
          </p:cNvPicPr>
          <p:nvPr/>
        </p:nvPicPr>
        <p:blipFill>
          <a:blip r:embed="rId3"/>
          <a:stretch>
            <a:fillRect/>
          </a:stretch>
        </p:blipFill>
        <p:spPr>
          <a:xfrm>
            <a:off x="-1" y="0"/>
            <a:ext cx="12279855" cy="6858000"/>
          </a:xfrm>
          <a:prstGeom prst="rect">
            <a:avLst/>
          </a:prstGeom>
        </p:spPr>
      </p:pic>
      <p:sp>
        <p:nvSpPr>
          <p:cNvPr id="2" name="Rectangle 1">
            <a:extLst>
              <a:ext uri="{FF2B5EF4-FFF2-40B4-BE49-F238E27FC236}">
                <a16:creationId xmlns:a16="http://schemas.microsoft.com/office/drawing/2014/main" id="{31A5EE91-5CED-5D75-E7EB-5862E8656B8B}"/>
              </a:ext>
            </a:extLst>
          </p:cNvPr>
          <p:cNvSpPr/>
          <p:nvPr/>
        </p:nvSpPr>
        <p:spPr>
          <a:xfrm>
            <a:off x="5400808" y="116374"/>
            <a:ext cx="4341707" cy="289282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334706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2" name="Picture 1" descr="A screenshot of a computer program&#10;&#10;Description automatically generated">
            <a:extLst>
              <a:ext uri="{FF2B5EF4-FFF2-40B4-BE49-F238E27FC236}">
                <a16:creationId xmlns:a16="http://schemas.microsoft.com/office/drawing/2014/main" id="{15C120A3-D25F-B6EB-A499-FE74C9D1CDCD}"/>
              </a:ext>
            </a:extLst>
          </p:cNvPr>
          <p:cNvPicPr>
            <a:picLocks noChangeAspect="1"/>
          </p:cNvPicPr>
          <p:nvPr/>
        </p:nvPicPr>
        <p:blipFill>
          <a:blip r:embed="rId3"/>
          <a:stretch>
            <a:fillRect/>
          </a:stretch>
        </p:blipFill>
        <p:spPr>
          <a:xfrm>
            <a:off x="0" y="0"/>
            <a:ext cx="12239306" cy="6743857"/>
          </a:xfrm>
          <a:prstGeom prst="rect">
            <a:avLst/>
          </a:prstGeom>
        </p:spPr>
      </p:pic>
      <p:cxnSp>
        <p:nvCxnSpPr>
          <p:cNvPr id="3" name="Straight Connector 2">
            <a:extLst>
              <a:ext uri="{FF2B5EF4-FFF2-40B4-BE49-F238E27FC236}">
                <a16:creationId xmlns:a16="http://schemas.microsoft.com/office/drawing/2014/main" id="{46696E7C-80AD-9BFB-FE5F-46EFE2A066EB}"/>
              </a:ext>
            </a:extLst>
          </p:cNvPr>
          <p:cNvCxnSpPr>
            <a:cxnSpLocks/>
          </p:cNvCxnSpPr>
          <p:nvPr/>
        </p:nvCxnSpPr>
        <p:spPr>
          <a:xfrm>
            <a:off x="4955789" y="1263586"/>
            <a:ext cx="2808299" cy="0"/>
          </a:xfrm>
          <a:prstGeom prst="line">
            <a:avLst/>
          </a:prstGeom>
          <a:ln w="25400"/>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74F3E682-D4A5-FDE5-4E58-2ADFA303D4E6}"/>
              </a:ext>
            </a:extLst>
          </p:cNvPr>
          <p:cNvCxnSpPr>
            <a:cxnSpLocks/>
          </p:cNvCxnSpPr>
          <p:nvPr/>
        </p:nvCxnSpPr>
        <p:spPr>
          <a:xfrm>
            <a:off x="4955789" y="1615491"/>
            <a:ext cx="2808299" cy="0"/>
          </a:xfrm>
          <a:prstGeom prst="line">
            <a:avLst/>
          </a:prstGeom>
          <a:ln w="25400"/>
        </p:spPr>
        <p:style>
          <a:lnRef idx="3">
            <a:schemeClr val="accent4"/>
          </a:lnRef>
          <a:fillRef idx="0">
            <a:schemeClr val="accent4"/>
          </a:fillRef>
          <a:effectRef idx="2">
            <a:schemeClr val="accent4"/>
          </a:effectRef>
          <a:fontRef idx="minor">
            <a:schemeClr val="tx1"/>
          </a:fontRef>
        </p:style>
      </p:cxnSp>
      <p:sp>
        <p:nvSpPr>
          <p:cNvPr id="8" name="Left Bracket 7">
            <a:extLst>
              <a:ext uri="{FF2B5EF4-FFF2-40B4-BE49-F238E27FC236}">
                <a16:creationId xmlns:a16="http://schemas.microsoft.com/office/drawing/2014/main" id="{03B86F13-9BFD-5FE1-003E-859A91ECB910}"/>
              </a:ext>
            </a:extLst>
          </p:cNvPr>
          <p:cNvSpPr/>
          <p:nvPr/>
        </p:nvSpPr>
        <p:spPr>
          <a:xfrm>
            <a:off x="4641453" y="1743439"/>
            <a:ext cx="314336" cy="534231"/>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6713ED47-7A78-DA37-66BE-65E9F8364FA9}"/>
              </a:ext>
            </a:extLst>
          </p:cNvPr>
          <p:cNvSpPr/>
          <p:nvPr/>
        </p:nvSpPr>
        <p:spPr>
          <a:xfrm>
            <a:off x="4641453" y="2757522"/>
            <a:ext cx="314336" cy="2163613"/>
          </a:xfrm>
          <a:prstGeom prst="leftBracket">
            <a:avLst/>
          </a:prstGeom>
          <a:ln w="254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54AD548-2EF5-5C87-1984-A477B1FC0816}"/>
              </a:ext>
            </a:extLst>
          </p:cNvPr>
          <p:cNvCxnSpPr>
            <a:cxnSpLocks/>
          </p:cNvCxnSpPr>
          <p:nvPr/>
        </p:nvCxnSpPr>
        <p:spPr>
          <a:xfrm>
            <a:off x="4955789" y="5674872"/>
            <a:ext cx="2808299" cy="0"/>
          </a:xfrm>
          <a:prstGeom prst="line">
            <a:avLst/>
          </a:prstGeom>
          <a:ln w="25400"/>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F817B954-CB5B-D14A-AB4E-BD97A3FB1ECF}"/>
              </a:ext>
            </a:extLst>
          </p:cNvPr>
          <p:cNvCxnSpPr>
            <a:cxnSpLocks/>
          </p:cNvCxnSpPr>
          <p:nvPr/>
        </p:nvCxnSpPr>
        <p:spPr>
          <a:xfrm>
            <a:off x="4955789" y="6702344"/>
            <a:ext cx="2808299" cy="0"/>
          </a:xfrm>
          <a:prstGeom prst="line">
            <a:avLst/>
          </a:prstGeom>
          <a:ln w="2540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8494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DA125FF4-F16D-8F87-094F-AAD58B862FCF}"/>
              </a:ext>
            </a:extLst>
          </p:cNvPr>
          <p:cNvPicPr>
            <a:picLocks noChangeAspect="1"/>
          </p:cNvPicPr>
          <p:nvPr/>
        </p:nvPicPr>
        <p:blipFill rotWithShape="1">
          <a:blip r:embed="rId3"/>
          <a:srcRect r="606"/>
          <a:stretch/>
        </p:blipFill>
        <p:spPr>
          <a:xfrm>
            <a:off x="0" y="937217"/>
            <a:ext cx="12192000" cy="5406529"/>
          </a:xfrm>
          <a:prstGeom prst="rect">
            <a:avLst/>
          </a:prstGeom>
        </p:spPr>
      </p:pic>
      <p:sp>
        <p:nvSpPr>
          <p:cNvPr id="2" name="Rectangle 1">
            <a:extLst>
              <a:ext uri="{FF2B5EF4-FFF2-40B4-BE49-F238E27FC236}">
                <a16:creationId xmlns:a16="http://schemas.microsoft.com/office/drawing/2014/main" id="{1B9F32C4-EF4B-5B10-6BC5-743E7651808E}"/>
              </a:ext>
            </a:extLst>
          </p:cNvPr>
          <p:cNvSpPr/>
          <p:nvPr/>
        </p:nvSpPr>
        <p:spPr>
          <a:xfrm>
            <a:off x="9576263" y="1679171"/>
            <a:ext cx="1579418" cy="56526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9303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flowchart&#10;&#10;Description automatically generated">
            <a:extLst>
              <a:ext uri="{FF2B5EF4-FFF2-40B4-BE49-F238E27FC236}">
                <a16:creationId xmlns:a16="http://schemas.microsoft.com/office/drawing/2014/main" id="{C1516076-5B05-9276-7685-201705149E86}"/>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3" name="Group 2">
            <a:extLst>
              <a:ext uri="{FF2B5EF4-FFF2-40B4-BE49-F238E27FC236}">
                <a16:creationId xmlns:a16="http://schemas.microsoft.com/office/drawing/2014/main" id="{6A0FE681-A7D3-CC9C-3C65-44CAF85D024E}"/>
              </a:ext>
            </a:extLst>
          </p:cNvPr>
          <p:cNvGrpSpPr/>
          <p:nvPr/>
        </p:nvGrpSpPr>
        <p:grpSpPr>
          <a:xfrm>
            <a:off x="-2811174" y="5297298"/>
            <a:ext cx="2076883" cy="1038999"/>
            <a:chOff x="6789734" y="1184275"/>
            <a:chExt cx="2243137" cy="1038999"/>
          </a:xfrm>
        </p:grpSpPr>
        <p:pic>
          <p:nvPicPr>
            <p:cNvPr id="4" name="Graphic 17">
              <a:extLst>
                <a:ext uri="{FF2B5EF4-FFF2-40B4-BE49-F238E27FC236}">
                  <a16:creationId xmlns:a16="http://schemas.microsoft.com/office/drawing/2014/main" id="{5875F232-E5F0-BD23-B94F-78A54ED3F821}"/>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40408942-EF46-1025-A952-DBE5EEC7BBC4}"/>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6" name="Picture 5" descr="A computer screen shot of a computer&#10;&#10;Description automatically generated">
            <a:extLst>
              <a:ext uri="{FF2B5EF4-FFF2-40B4-BE49-F238E27FC236}">
                <a16:creationId xmlns:a16="http://schemas.microsoft.com/office/drawing/2014/main" id="{6903A929-C3D2-F293-A9DC-0B244BEA3808}"/>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8" name="TextBox 7">
            <a:extLst>
              <a:ext uri="{FF2B5EF4-FFF2-40B4-BE49-F238E27FC236}">
                <a16:creationId xmlns:a16="http://schemas.microsoft.com/office/drawing/2014/main" id="{3B5095F5-F6E1-BCC4-DC26-4D79BA124BF9}"/>
              </a:ext>
            </a:extLst>
          </p:cNvPr>
          <p:cNvSpPr txBox="1"/>
          <p:nvPr/>
        </p:nvSpPr>
        <p:spPr>
          <a:xfrm>
            <a:off x="0" y="306431"/>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sp>
        <p:nvSpPr>
          <p:cNvPr id="9" name="Chevron 8">
            <a:extLst>
              <a:ext uri="{FF2B5EF4-FFF2-40B4-BE49-F238E27FC236}">
                <a16:creationId xmlns:a16="http://schemas.microsoft.com/office/drawing/2014/main" id="{F8005A3F-1AF8-B04D-4FC3-AAD01D97EB61}"/>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F8F5F4D5-FBD0-1BA1-774A-9CA3E85C7ABD}"/>
              </a:ext>
            </a:extLst>
          </p:cNvPr>
          <p:cNvGrpSpPr/>
          <p:nvPr/>
        </p:nvGrpSpPr>
        <p:grpSpPr>
          <a:xfrm>
            <a:off x="8258529" y="122485"/>
            <a:ext cx="1406566" cy="1401699"/>
            <a:chOff x="2602540" y="847435"/>
            <a:chExt cx="1406566" cy="1401699"/>
          </a:xfrm>
        </p:grpSpPr>
        <p:pic>
          <p:nvPicPr>
            <p:cNvPr id="11" name="Graphic 17">
              <a:extLst>
                <a:ext uri="{FF2B5EF4-FFF2-40B4-BE49-F238E27FC236}">
                  <a16:creationId xmlns:a16="http://schemas.microsoft.com/office/drawing/2014/main" id="{124C24CE-F04D-AE0C-8901-D68B2E6B03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2599" y="847435"/>
              <a:ext cx="1386448" cy="138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1AE702F8-4A15-2F1A-8A3C-C7F68F5C7F1B}"/>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13" name="Group 12">
            <a:extLst>
              <a:ext uri="{FF2B5EF4-FFF2-40B4-BE49-F238E27FC236}">
                <a16:creationId xmlns:a16="http://schemas.microsoft.com/office/drawing/2014/main" id="{53C11954-5E1B-60FD-A421-24CA4EECD00C}"/>
              </a:ext>
            </a:extLst>
          </p:cNvPr>
          <p:cNvGrpSpPr/>
          <p:nvPr/>
        </p:nvGrpSpPr>
        <p:grpSpPr>
          <a:xfrm>
            <a:off x="2530546" y="4758162"/>
            <a:ext cx="785554" cy="1074936"/>
            <a:chOff x="4098889" y="2025155"/>
            <a:chExt cx="785554" cy="1074936"/>
          </a:xfrm>
        </p:grpSpPr>
        <p:sp>
          <p:nvSpPr>
            <p:cNvPr id="14" name="TextBox 62">
              <a:extLst>
                <a:ext uri="{FF2B5EF4-FFF2-40B4-BE49-F238E27FC236}">
                  <a16:creationId xmlns:a16="http://schemas.microsoft.com/office/drawing/2014/main" id="{7C71D968-E04E-31CC-20C4-4474835A11AE}"/>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9" name="Graphic 63">
              <a:extLst>
                <a:ext uri="{FF2B5EF4-FFF2-40B4-BE49-F238E27FC236}">
                  <a16:creationId xmlns:a16="http://schemas.microsoft.com/office/drawing/2014/main" id="{B61DBB7A-C434-C947-8D84-A0B2B485B8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CB623A98-A555-F317-2212-1632C63DEC68}"/>
              </a:ext>
            </a:extLst>
          </p:cNvPr>
          <p:cNvGrpSpPr/>
          <p:nvPr/>
        </p:nvGrpSpPr>
        <p:grpSpPr>
          <a:xfrm>
            <a:off x="6169459" y="3315089"/>
            <a:ext cx="1354470" cy="1103807"/>
            <a:chOff x="5245901" y="2781300"/>
            <a:chExt cx="788315" cy="642426"/>
          </a:xfrm>
        </p:grpSpPr>
        <p:sp>
          <p:nvSpPr>
            <p:cNvPr id="21" name="TextBox 17">
              <a:extLst>
                <a:ext uri="{FF2B5EF4-FFF2-40B4-BE49-F238E27FC236}">
                  <a16:creationId xmlns:a16="http://schemas.microsoft.com/office/drawing/2014/main" id="{71925C7A-359B-F2C1-A4EB-04E7D6850BC5}"/>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25" name="Graphic 13">
              <a:extLst>
                <a:ext uri="{FF2B5EF4-FFF2-40B4-BE49-F238E27FC236}">
                  <a16:creationId xmlns:a16="http://schemas.microsoft.com/office/drawing/2014/main" id="{6212B67B-0B48-022D-0070-AE5119433B7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Graphic 25" descr="User with solid fill">
            <a:extLst>
              <a:ext uri="{FF2B5EF4-FFF2-40B4-BE49-F238E27FC236}">
                <a16:creationId xmlns:a16="http://schemas.microsoft.com/office/drawing/2014/main" id="{E007E69D-4816-E88E-C49B-9CAEA19F9F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27" name="Straight Arrow Connector 26">
            <a:extLst>
              <a:ext uri="{FF2B5EF4-FFF2-40B4-BE49-F238E27FC236}">
                <a16:creationId xmlns:a16="http://schemas.microsoft.com/office/drawing/2014/main" id="{3E8F5682-59BE-A0D3-58A7-71BA7C4F6847}"/>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1FF3D5-2001-9264-B930-23946A7BDA92}"/>
              </a:ext>
            </a:extLst>
          </p:cNvPr>
          <p:cNvCxnSpPr>
            <a:cxnSpLocks/>
            <a:stCxn id="111" idx="3"/>
            <a:endCxn id="36" idx="1"/>
          </p:cNvCxnSpPr>
          <p:nvPr/>
        </p:nvCxnSpPr>
        <p:spPr>
          <a:xfrm flipV="1">
            <a:off x="3697155" y="3709747"/>
            <a:ext cx="1022799" cy="14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A8AA1C2-D5D3-E757-4D3B-8073316B11BE}"/>
              </a:ext>
            </a:extLst>
          </p:cNvPr>
          <p:cNvGrpSpPr/>
          <p:nvPr/>
        </p:nvGrpSpPr>
        <p:grpSpPr>
          <a:xfrm>
            <a:off x="6883046" y="5413438"/>
            <a:ext cx="785554" cy="1129986"/>
            <a:chOff x="2659063" y="2812015"/>
            <a:chExt cx="457200" cy="657663"/>
          </a:xfrm>
        </p:grpSpPr>
        <p:sp>
          <p:nvSpPr>
            <p:cNvPr id="30" name="TextBox 62">
              <a:extLst>
                <a:ext uri="{FF2B5EF4-FFF2-40B4-BE49-F238E27FC236}">
                  <a16:creationId xmlns:a16="http://schemas.microsoft.com/office/drawing/2014/main" id="{904EF153-40D7-C559-D9FB-7E3C0156BAD1}"/>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31" name="Graphic 63">
              <a:extLst>
                <a:ext uri="{FF2B5EF4-FFF2-40B4-BE49-F238E27FC236}">
                  <a16:creationId xmlns:a16="http://schemas.microsoft.com/office/drawing/2014/main" id="{F7D4E9ED-5DA6-80CD-D060-CF8300FDE96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2" name="Straight Arrow Connector 31">
            <a:extLst>
              <a:ext uri="{FF2B5EF4-FFF2-40B4-BE49-F238E27FC236}">
                <a16:creationId xmlns:a16="http://schemas.microsoft.com/office/drawing/2014/main" id="{1E8DD997-F910-A232-985F-E6DBD1B1D562}"/>
              </a:ext>
            </a:extLst>
          </p:cNvPr>
          <p:cNvCxnSpPr>
            <a:cxnSpLocks/>
            <a:stCxn id="50" idx="2"/>
            <a:endCxn id="31"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D90B42-A6D7-5E01-59A4-E5157862E8D9}"/>
              </a:ext>
            </a:extLst>
          </p:cNvPr>
          <p:cNvCxnSpPr>
            <a:cxnSpLocks/>
            <a:stCxn id="31" idx="0"/>
            <a:endCxn id="21"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F5120D-1D71-A543-7F63-57A1C0EDA880}"/>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129DA55-0709-E3FC-2E4E-63DE7C09EDD9}"/>
              </a:ext>
            </a:extLst>
          </p:cNvPr>
          <p:cNvGrpSpPr/>
          <p:nvPr/>
        </p:nvGrpSpPr>
        <p:grpSpPr>
          <a:xfrm>
            <a:off x="4423719" y="3328747"/>
            <a:ext cx="1354469" cy="1077011"/>
            <a:chOff x="7231686" y="1184275"/>
            <a:chExt cx="1354469" cy="1077011"/>
          </a:xfrm>
        </p:grpSpPr>
        <p:pic>
          <p:nvPicPr>
            <p:cNvPr id="36" name="Graphic 17">
              <a:extLst>
                <a:ext uri="{FF2B5EF4-FFF2-40B4-BE49-F238E27FC236}">
                  <a16:creationId xmlns:a16="http://schemas.microsoft.com/office/drawing/2014/main" id="{8CDBC6C6-235F-B2B9-EE60-34366DD8045D}"/>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AB3F1D56-C64D-23EC-519C-321411C6CD1E}"/>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38" name="Straight Arrow Connector 37">
            <a:extLst>
              <a:ext uri="{FF2B5EF4-FFF2-40B4-BE49-F238E27FC236}">
                <a16:creationId xmlns:a16="http://schemas.microsoft.com/office/drawing/2014/main" id="{48029F45-A12B-1AFB-113F-3EC6727A36F2}"/>
              </a:ext>
            </a:extLst>
          </p:cNvPr>
          <p:cNvCxnSpPr>
            <a:cxnSpLocks/>
            <a:stCxn id="36" idx="3"/>
            <a:endCxn id="25" idx="1"/>
          </p:cNvCxnSpPr>
          <p:nvPr/>
        </p:nvCxnSpPr>
        <p:spPr>
          <a:xfrm flipV="1">
            <a:off x="54819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1AD6103-E0A7-B2AF-F0DB-E8FE7C659E8F}"/>
              </a:ext>
            </a:extLst>
          </p:cNvPr>
          <p:cNvGrpSpPr/>
          <p:nvPr/>
        </p:nvGrpSpPr>
        <p:grpSpPr>
          <a:xfrm>
            <a:off x="9967260" y="5068043"/>
            <a:ext cx="2292350" cy="1071364"/>
            <a:chOff x="4487863" y="1182688"/>
            <a:chExt cx="2292350" cy="1071364"/>
          </a:xfrm>
        </p:grpSpPr>
        <p:pic>
          <p:nvPicPr>
            <p:cNvPr id="40" name="Graphic 8">
              <a:extLst>
                <a:ext uri="{FF2B5EF4-FFF2-40B4-BE49-F238E27FC236}">
                  <a16:creationId xmlns:a16="http://schemas.microsoft.com/office/drawing/2014/main" id="{2E4D9E65-6C11-6E1E-5BD2-B82888FFC1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F526A3D-D210-8A9D-304D-975B5AB88D6A}"/>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42" name="Group 41">
            <a:extLst>
              <a:ext uri="{FF2B5EF4-FFF2-40B4-BE49-F238E27FC236}">
                <a16:creationId xmlns:a16="http://schemas.microsoft.com/office/drawing/2014/main" id="{71CF15A1-26BD-B1CC-C798-DCF085B714B6}"/>
              </a:ext>
            </a:extLst>
          </p:cNvPr>
          <p:cNvGrpSpPr/>
          <p:nvPr/>
        </p:nvGrpSpPr>
        <p:grpSpPr>
          <a:xfrm>
            <a:off x="10093366" y="1998934"/>
            <a:ext cx="2000095" cy="1313413"/>
            <a:chOff x="6924001" y="1184275"/>
            <a:chExt cx="2000095" cy="1313413"/>
          </a:xfrm>
        </p:grpSpPr>
        <p:pic>
          <p:nvPicPr>
            <p:cNvPr id="43" name="Graphic 20">
              <a:extLst>
                <a:ext uri="{FF2B5EF4-FFF2-40B4-BE49-F238E27FC236}">
                  <a16:creationId xmlns:a16="http://schemas.microsoft.com/office/drawing/2014/main" id="{954785F6-84D0-C01E-B174-DEB69CA71E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2">
              <a:extLst>
                <a:ext uri="{FF2B5EF4-FFF2-40B4-BE49-F238E27FC236}">
                  <a16:creationId xmlns:a16="http://schemas.microsoft.com/office/drawing/2014/main" id="{7DB8BB21-6610-DC15-9B24-93B2F8D7CFE7}"/>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45" name="Group 44">
            <a:extLst>
              <a:ext uri="{FF2B5EF4-FFF2-40B4-BE49-F238E27FC236}">
                <a16:creationId xmlns:a16="http://schemas.microsoft.com/office/drawing/2014/main" id="{4D2D13CF-5A4B-D412-E8F4-6FF5A8BDA940}"/>
              </a:ext>
            </a:extLst>
          </p:cNvPr>
          <p:cNvGrpSpPr/>
          <p:nvPr/>
        </p:nvGrpSpPr>
        <p:grpSpPr>
          <a:xfrm>
            <a:off x="10301039" y="3376231"/>
            <a:ext cx="1584280" cy="1340022"/>
            <a:chOff x="3879660" y="4188936"/>
            <a:chExt cx="1584280" cy="1340022"/>
          </a:xfrm>
        </p:grpSpPr>
        <p:pic>
          <p:nvPicPr>
            <p:cNvPr id="46" name="Picture 45" descr="生成式人工智能– 应用场景和解决方案- AWS">
              <a:extLst>
                <a:ext uri="{FF2B5EF4-FFF2-40B4-BE49-F238E27FC236}">
                  <a16:creationId xmlns:a16="http://schemas.microsoft.com/office/drawing/2014/main" id="{2FC844F1-316E-F1D9-0367-C36A829AC91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EFC79F68-DF5F-EEC3-CF96-5929703B23FC}"/>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48" name="Group 47">
            <a:extLst>
              <a:ext uri="{FF2B5EF4-FFF2-40B4-BE49-F238E27FC236}">
                <a16:creationId xmlns:a16="http://schemas.microsoft.com/office/drawing/2014/main" id="{5B391FA2-1302-2D20-0EF0-B8791B91D936}"/>
              </a:ext>
            </a:extLst>
          </p:cNvPr>
          <p:cNvGrpSpPr/>
          <p:nvPr/>
        </p:nvGrpSpPr>
        <p:grpSpPr>
          <a:xfrm>
            <a:off x="8074519" y="1583707"/>
            <a:ext cx="1774588" cy="4652190"/>
            <a:chOff x="8479125" y="1456006"/>
            <a:chExt cx="1774588" cy="4652190"/>
          </a:xfrm>
        </p:grpSpPr>
        <p:sp>
          <p:nvSpPr>
            <p:cNvPr id="49" name="Oval 48">
              <a:extLst>
                <a:ext uri="{FF2B5EF4-FFF2-40B4-BE49-F238E27FC236}">
                  <a16:creationId xmlns:a16="http://schemas.microsoft.com/office/drawing/2014/main" id="{E734A296-8524-4D71-AF3E-6744507D9D0A}"/>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50" name="Oval 49">
              <a:extLst>
                <a:ext uri="{FF2B5EF4-FFF2-40B4-BE49-F238E27FC236}">
                  <a16:creationId xmlns:a16="http://schemas.microsoft.com/office/drawing/2014/main" id="{63E77302-5B90-4917-2DC0-F2077FDB6EA0}"/>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51" name="Rounded Rectangle 50">
              <a:extLst>
                <a:ext uri="{FF2B5EF4-FFF2-40B4-BE49-F238E27FC236}">
                  <a16:creationId xmlns:a16="http://schemas.microsoft.com/office/drawing/2014/main" id="{B7D2D8F2-AC72-8D6A-5745-21919D631C5D}"/>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52" name="Rounded Rectangle 51">
              <a:extLst>
                <a:ext uri="{FF2B5EF4-FFF2-40B4-BE49-F238E27FC236}">
                  <a16:creationId xmlns:a16="http://schemas.microsoft.com/office/drawing/2014/main" id="{755AE8C9-117A-0119-95CE-2DE636F8DBE8}"/>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55" name="Rounded Rectangle 54">
              <a:extLst>
                <a:ext uri="{FF2B5EF4-FFF2-40B4-BE49-F238E27FC236}">
                  <a16:creationId xmlns:a16="http://schemas.microsoft.com/office/drawing/2014/main" id="{F0522BA1-0321-61EA-FC19-3055B9281B75}"/>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56" name="Straight Arrow Connector 55">
              <a:extLst>
                <a:ext uri="{FF2B5EF4-FFF2-40B4-BE49-F238E27FC236}">
                  <a16:creationId xmlns:a16="http://schemas.microsoft.com/office/drawing/2014/main" id="{1D5A053D-8EA2-6396-766C-20622A4C9509}"/>
                </a:ext>
              </a:extLst>
            </p:cNvPr>
            <p:cNvCxnSpPr>
              <a:cxnSpLocks/>
              <a:stCxn id="49" idx="4"/>
              <a:endCxn id="51"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F0192293-9565-E717-F4B4-E9F78BEF093B}"/>
                </a:ext>
              </a:extLst>
            </p:cNvPr>
            <p:cNvCxnSpPr>
              <a:cxnSpLocks/>
              <a:stCxn id="51" idx="2"/>
              <a:endCxn id="52"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0B311F3-87E4-20C8-142A-E405D0CE8215}"/>
                </a:ext>
              </a:extLst>
            </p:cNvPr>
            <p:cNvCxnSpPr>
              <a:cxnSpLocks/>
              <a:stCxn id="52" idx="2"/>
              <a:endCxn id="55"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D32B8375-744B-255E-844E-E312604C70E9}"/>
                </a:ext>
              </a:extLst>
            </p:cNvPr>
            <p:cNvCxnSpPr>
              <a:cxnSpLocks/>
              <a:stCxn id="55" idx="2"/>
              <a:endCxn id="50"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91" name="Straight Arrow Connector 90">
            <a:extLst>
              <a:ext uri="{FF2B5EF4-FFF2-40B4-BE49-F238E27FC236}">
                <a16:creationId xmlns:a16="http://schemas.microsoft.com/office/drawing/2014/main" id="{E41BB08E-C525-D4B6-E7DA-04FF1AF03DE0}"/>
              </a:ext>
            </a:extLst>
          </p:cNvPr>
          <p:cNvCxnSpPr>
            <a:cxnSpLocks/>
            <a:stCxn id="25" idx="0"/>
            <a:endCxn id="49" idx="2"/>
          </p:cNvCxnSpPr>
          <p:nvPr/>
        </p:nvCxnSpPr>
        <p:spPr>
          <a:xfrm flipV="1">
            <a:off x="6817256" y="2013606"/>
            <a:ext cx="17146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53E568D-1BBA-8850-0404-C0A5B457EFAD}"/>
              </a:ext>
            </a:extLst>
          </p:cNvPr>
          <p:cNvCxnSpPr>
            <a:cxnSpLocks/>
            <a:stCxn id="51" idx="3"/>
            <a:endCxn id="43"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3F0909D1-62B7-FDCC-F254-BE392E66A964}"/>
              </a:ext>
            </a:extLst>
          </p:cNvPr>
          <p:cNvCxnSpPr>
            <a:cxnSpLocks/>
            <a:stCxn id="55" idx="3"/>
            <a:endCxn id="40"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85C44360-2F86-CDB2-E6ED-34EBE3316BB1}"/>
              </a:ext>
            </a:extLst>
          </p:cNvPr>
          <p:cNvCxnSpPr>
            <a:cxnSpLocks/>
            <a:stCxn id="46" idx="1"/>
            <a:endCxn id="52"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11" name="Graphic 110" descr="Internet with solid fill">
            <a:extLst>
              <a:ext uri="{FF2B5EF4-FFF2-40B4-BE49-F238E27FC236}">
                <a16:creationId xmlns:a16="http://schemas.microsoft.com/office/drawing/2014/main" id="{C2F1409E-6EFA-CD4F-F865-B8B7CE32F4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12" name="Graphic 111" descr="Volume outline">
            <a:extLst>
              <a:ext uri="{FF2B5EF4-FFF2-40B4-BE49-F238E27FC236}">
                <a16:creationId xmlns:a16="http://schemas.microsoft.com/office/drawing/2014/main" id="{6ABB2115-D156-90BE-7665-1BA76A69163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3" name="Rectangle 112">
            <a:extLst>
              <a:ext uri="{FF2B5EF4-FFF2-40B4-BE49-F238E27FC236}">
                <a16:creationId xmlns:a16="http://schemas.microsoft.com/office/drawing/2014/main" id="{D9500B97-A432-1F06-FDE8-10A30165158F}"/>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5B87907A-C557-CD78-BC93-F866CF417B58}"/>
              </a:ext>
            </a:extLst>
          </p:cNvPr>
          <p:cNvCxnSpPr>
            <a:cxnSpLocks/>
            <a:endCxn id="19"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Radio microphone outline">
            <a:extLst>
              <a:ext uri="{FF2B5EF4-FFF2-40B4-BE49-F238E27FC236}">
                <a16:creationId xmlns:a16="http://schemas.microsoft.com/office/drawing/2014/main" id="{6CFEBE4B-58F9-6786-F98F-4A06E3886FA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8314" y="355352"/>
            <a:ext cx="914400" cy="914400"/>
          </a:xfrm>
          <a:prstGeom prst="rect">
            <a:avLst/>
          </a:prstGeom>
        </p:spPr>
      </p:pic>
      <p:grpSp>
        <p:nvGrpSpPr>
          <p:cNvPr id="118" name="Group 117">
            <a:extLst>
              <a:ext uri="{FF2B5EF4-FFF2-40B4-BE49-F238E27FC236}">
                <a16:creationId xmlns:a16="http://schemas.microsoft.com/office/drawing/2014/main" id="{E0D3C9EB-DF9B-4C5A-ABAA-EECAC6F3507A}"/>
              </a:ext>
            </a:extLst>
          </p:cNvPr>
          <p:cNvGrpSpPr/>
          <p:nvPr/>
        </p:nvGrpSpPr>
        <p:grpSpPr>
          <a:xfrm>
            <a:off x="425012" y="1368171"/>
            <a:ext cx="3001770" cy="1042772"/>
            <a:chOff x="380944" y="1240973"/>
            <a:chExt cx="3001770" cy="1042772"/>
          </a:xfrm>
        </p:grpSpPr>
        <p:grpSp>
          <p:nvGrpSpPr>
            <p:cNvPr id="119" name="Group 118">
              <a:extLst>
                <a:ext uri="{FF2B5EF4-FFF2-40B4-BE49-F238E27FC236}">
                  <a16:creationId xmlns:a16="http://schemas.microsoft.com/office/drawing/2014/main" id="{787CABC2-B81F-083D-19C0-29CDE5B1545A}"/>
                </a:ext>
              </a:extLst>
            </p:cNvPr>
            <p:cNvGrpSpPr/>
            <p:nvPr/>
          </p:nvGrpSpPr>
          <p:grpSpPr>
            <a:xfrm>
              <a:off x="380944" y="1390614"/>
              <a:ext cx="2961574" cy="893131"/>
              <a:chOff x="69590" y="5923925"/>
              <a:chExt cx="2961574" cy="893131"/>
            </a:xfrm>
          </p:grpSpPr>
          <p:sp>
            <p:nvSpPr>
              <p:cNvPr id="124" name="TextBox 123">
                <a:extLst>
                  <a:ext uri="{FF2B5EF4-FFF2-40B4-BE49-F238E27FC236}">
                    <a16:creationId xmlns:a16="http://schemas.microsoft.com/office/drawing/2014/main" id="{53E5B658-F99C-B11F-9127-75D44F65AF48}"/>
                  </a:ext>
                </a:extLst>
              </p:cNvPr>
              <p:cNvSpPr txBox="1"/>
              <p:nvPr/>
            </p:nvSpPr>
            <p:spPr>
              <a:xfrm>
                <a:off x="297695" y="5974781"/>
                <a:ext cx="2733469" cy="646331"/>
              </a:xfrm>
              <a:prstGeom prst="rect">
                <a:avLst/>
              </a:prstGeom>
              <a:noFill/>
            </p:spPr>
            <p:txBody>
              <a:bodyPr wrap="square">
                <a:spAutoFit/>
              </a:bodyPr>
              <a:lstStyle/>
              <a:p>
                <a:r>
                  <a:rPr lang="en-US" sz="3600" b="0" i="0" u="none" strike="noStrike" dirty="0">
                    <a:solidFill>
                      <a:srgbClr val="C01659"/>
                    </a:solidFill>
                    <a:effectLst/>
                    <a:latin typeface="+mj-lt"/>
                  </a:rPr>
                  <a:t>Bedrock LLM</a:t>
                </a:r>
                <a:endParaRPr lang="en-US" sz="3600" dirty="0">
                  <a:solidFill>
                    <a:srgbClr val="C01659"/>
                  </a:solidFill>
                  <a:latin typeface="+mj-lt"/>
                </a:endParaRPr>
              </a:p>
            </p:txBody>
          </p:sp>
          <p:cxnSp>
            <p:nvCxnSpPr>
              <p:cNvPr id="125" name="Straight Connector 124">
                <a:extLst>
                  <a:ext uri="{FF2B5EF4-FFF2-40B4-BE49-F238E27FC236}">
                    <a16:creationId xmlns:a16="http://schemas.microsoft.com/office/drawing/2014/main" id="{2B60929D-4D26-4C38-037B-84ADA17ED046}"/>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1DFE8FA-156D-8F07-41D5-9E9CFEBD6B57}"/>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68051C1-E7D0-8805-DC41-45164858F1B3}"/>
                </a:ext>
              </a:extLst>
            </p:cNvPr>
            <p:cNvGrpSpPr/>
            <p:nvPr/>
          </p:nvGrpSpPr>
          <p:grpSpPr>
            <a:xfrm rot="10800000">
              <a:off x="421140" y="1240973"/>
              <a:ext cx="2961574" cy="893131"/>
              <a:chOff x="69590" y="5923925"/>
              <a:chExt cx="2961574" cy="893131"/>
            </a:xfrm>
          </p:grpSpPr>
          <p:sp>
            <p:nvSpPr>
              <p:cNvPr id="121" name="TextBox 120">
                <a:extLst>
                  <a:ext uri="{FF2B5EF4-FFF2-40B4-BE49-F238E27FC236}">
                    <a16:creationId xmlns:a16="http://schemas.microsoft.com/office/drawing/2014/main" id="{3EF574D2-3E3C-78CC-5A08-8BB3F6A1AD96}"/>
                  </a:ext>
                </a:extLst>
              </p:cNvPr>
              <p:cNvSpPr txBox="1"/>
              <p:nvPr/>
            </p:nvSpPr>
            <p:spPr>
              <a:xfrm>
                <a:off x="297695" y="5974781"/>
                <a:ext cx="2733469" cy="646331"/>
              </a:xfrm>
              <a:prstGeom prst="rect">
                <a:avLst/>
              </a:prstGeom>
              <a:noFill/>
            </p:spPr>
            <p:txBody>
              <a:bodyPr wrap="square">
                <a:spAutoFit/>
              </a:bodyPr>
              <a:lstStyle/>
              <a:p>
                <a:endParaRPr lang="en-US" sz="3600" dirty="0">
                  <a:solidFill>
                    <a:srgbClr val="C01659"/>
                  </a:solidFill>
                  <a:latin typeface="+mj-lt"/>
                </a:endParaRPr>
              </a:p>
            </p:txBody>
          </p:sp>
          <p:cxnSp>
            <p:nvCxnSpPr>
              <p:cNvPr id="122" name="Straight Connector 121">
                <a:extLst>
                  <a:ext uri="{FF2B5EF4-FFF2-40B4-BE49-F238E27FC236}">
                    <a16:creationId xmlns:a16="http://schemas.microsoft.com/office/drawing/2014/main" id="{5A64998B-D387-AF8C-47B7-B10DD3E2ED41}"/>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68B35A7-9E6E-A91F-F395-05E1A5B7C760}"/>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pic>
        <p:nvPicPr>
          <p:cNvPr id="127" name="Graphic 126" descr="Radio microphone outline">
            <a:extLst>
              <a:ext uri="{FF2B5EF4-FFF2-40B4-BE49-F238E27FC236}">
                <a16:creationId xmlns:a16="http://schemas.microsoft.com/office/drawing/2014/main" id="{E9419A02-1A9A-4E62-ABFB-4D803B059C3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28" name="Rectangle 127">
            <a:extLst>
              <a:ext uri="{FF2B5EF4-FFF2-40B4-BE49-F238E27FC236}">
                <a16:creationId xmlns:a16="http://schemas.microsoft.com/office/drawing/2014/main" id="{B86A2481-62CB-EEFA-EDC7-620CBB6814A4}"/>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2234396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149EEA29-9A8B-DF70-65B8-0FFF2D2FCCFB}"/>
              </a:ext>
            </a:extLst>
          </p:cNvPr>
          <p:cNvPicPr>
            <a:picLocks noChangeAspect="1"/>
          </p:cNvPicPr>
          <p:nvPr/>
        </p:nvPicPr>
        <p:blipFill>
          <a:blip r:embed="rId3"/>
          <a:stretch>
            <a:fillRect/>
          </a:stretch>
        </p:blipFill>
        <p:spPr>
          <a:xfrm>
            <a:off x="2938243" y="0"/>
            <a:ext cx="6315514" cy="6858000"/>
          </a:xfrm>
          <a:prstGeom prst="rect">
            <a:avLst/>
          </a:prstGeom>
        </p:spPr>
      </p:pic>
      <p:sp>
        <p:nvSpPr>
          <p:cNvPr id="2" name="Rectangle 1">
            <a:extLst>
              <a:ext uri="{FF2B5EF4-FFF2-40B4-BE49-F238E27FC236}">
                <a16:creationId xmlns:a16="http://schemas.microsoft.com/office/drawing/2014/main" id="{27F07015-F4DC-9C73-A5B4-415A3D2CDD06}"/>
              </a:ext>
            </a:extLst>
          </p:cNvPr>
          <p:cNvSpPr/>
          <p:nvPr/>
        </p:nvSpPr>
        <p:spPr>
          <a:xfrm>
            <a:off x="3241564" y="2725773"/>
            <a:ext cx="4271940" cy="975894"/>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39704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ACC034A4-2DA0-B5C3-678C-791468E6A443}"/>
              </a:ext>
            </a:extLst>
          </p:cNvPr>
          <p:cNvPicPr>
            <a:picLocks noChangeAspect="1"/>
          </p:cNvPicPr>
          <p:nvPr/>
        </p:nvPicPr>
        <p:blipFill>
          <a:blip r:embed="rId3"/>
          <a:stretch>
            <a:fillRect/>
          </a:stretch>
        </p:blipFill>
        <p:spPr>
          <a:xfrm>
            <a:off x="0" y="1161160"/>
            <a:ext cx="12192000" cy="4535677"/>
          </a:xfrm>
          <a:prstGeom prst="rect">
            <a:avLst/>
          </a:prstGeom>
        </p:spPr>
      </p:pic>
    </p:spTree>
    <p:extLst>
      <p:ext uri="{BB962C8B-B14F-4D97-AF65-F5344CB8AC3E}">
        <p14:creationId xmlns:p14="http://schemas.microsoft.com/office/powerpoint/2010/main" val="87820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5" name="Group 4">
            <a:extLst>
              <a:ext uri="{FF2B5EF4-FFF2-40B4-BE49-F238E27FC236}">
                <a16:creationId xmlns:a16="http://schemas.microsoft.com/office/drawing/2014/main" id="{3D4CA771-0A63-348B-DC02-B325383FC52C}"/>
              </a:ext>
            </a:extLst>
          </p:cNvPr>
          <p:cNvGrpSpPr/>
          <p:nvPr/>
        </p:nvGrpSpPr>
        <p:grpSpPr>
          <a:xfrm>
            <a:off x="712601" y="0"/>
            <a:ext cx="10766797" cy="6858000"/>
            <a:chOff x="712601" y="0"/>
            <a:chExt cx="10766797" cy="6858000"/>
          </a:xfrm>
        </p:grpSpPr>
        <p:grpSp>
          <p:nvGrpSpPr>
            <p:cNvPr id="10" name="Group 9">
              <a:extLst>
                <a:ext uri="{FF2B5EF4-FFF2-40B4-BE49-F238E27FC236}">
                  <a16:creationId xmlns:a16="http://schemas.microsoft.com/office/drawing/2014/main" id="{BD496208-1E39-C8FA-CE71-2E7C7B0961DB}"/>
                </a:ext>
              </a:extLst>
            </p:cNvPr>
            <p:cNvGrpSpPr/>
            <p:nvPr/>
          </p:nvGrpSpPr>
          <p:grpSpPr>
            <a:xfrm>
              <a:off x="712601" y="0"/>
              <a:ext cx="10766797" cy="6858000"/>
              <a:chOff x="712601" y="0"/>
              <a:chExt cx="10766797" cy="6858000"/>
            </a:xfrm>
          </p:grpSpPr>
          <p:grpSp>
            <p:nvGrpSpPr>
              <p:cNvPr id="7" name="Group 6">
                <a:extLst>
                  <a:ext uri="{FF2B5EF4-FFF2-40B4-BE49-F238E27FC236}">
                    <a16:creationId xmlns:a16="http://schemas.microsoft.com/office/drawing/2014/main" id="{03458A61-D4BB-1D6C-BEA7-48AB051ED29B}"/>
                  </a:ext>
                </a:extLst>
              </p:cNvPr>
              <p:cNvGrpSpPr/>
              <p:nvPr/>
            </p:nvGrpSpPr>
            <p:grpSpPr>
              <a:xfrm>
                <a:off x="712601" y="0"/>
                <a:ext cx="10766797" cy="6858000"/>
                <a:chOff x="712601" y="0"/>
                <a:chExt cx="10766797" cy="6858000"/>
              </a:xfrm>
            </p:grpSpPr>
            <p:pic>
              <p:nvPicPr>
                <p:cNvPr id="3" name="Picture 2" descr="A screenshot of a computer&#10;&#10;Description automatically generated">
                  <a:extLst>
                    <a:ext uri="{FF2B5EF4-FFF2-40B4-BE49-F238E27FC236}">
                      <a16:creationId xmlns:a16="http://schemas.microsoft.com/office/drawing/2014/main" id="{1A114B61-8C5E-4006-3403-7FDF7860CE40}"/>
                    </a:ext>
                  </a:extLst>
                </p:cNvPr>
                <p:cNvPicPr>
                  <a:picLocks noChangeAspect="1"/>
                </p:cNvPicPr>
                <p:nvPr/>
              </p:nvPicPr>
              <p:blipFill>
                <a:blip r:embed="rId3"/>
                <a:stretch>
                  <a:fillRect/>
                </a:stretch>
              </p:blipFill>
              <p:spPr>
                <a:xfrm>
                  <a:off x="712601" y="0"/>
                  <a:ext cx="10766797" cy="6858000"/>
                </a:xfrm>
                <a:prstGeom prst="rect">
                  <a:avLst/>
                </a:prstGeom>
              </p:spPr>
            </p:pic>
            <p:sp>
              <p:nvSpPr>
                <p:cNvPr id="6" name="Rectangle 5">
                  <a:extLst>
                    <a:ext uri="{FF2B5EF4-FFF2-40B4-BE49-F238E27FC236}">
                      <a16:creationId xmlns:a16="http://schemas.microsoft.com/office/drawing/2014/main" id="{3995240C-6D8F-3158-D950-2332988998E0}"/>
                    </a:ext>
                  </a:extLst>
                </p:cNvPr>
                <p:cNvSpPr/>
                <p:nvPr/>
              </p:nvSpPr>
              <p:spPr>
                <a:xfrm>
                  <a:off x="4949456" y="2477386"/>
                  <a:ext cx="37213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close-up of a symbol&#10;&#10;Description automatically generated">
                <a:extLst>
                  <a:ext uri="{FF2B5EF4-FFF2-40B4-BE49-F238E27FC236}">
                    <a16:creationId xmlns:a16="http://schemas.microsoft.com/office/drawing/2014/main" id="{0EAAF23A-43D5-43F7-5648-F8BFEC42CC83}"/>
                  </a:ext>
                </a:extLst>
              </p:cNvPr>
              <p:cNvPicPr>
                <a:picLocks noChangeAspect="1"/>
              </p:cNvPicPr>
              <p:nvPr/>
            </p:nvPicPr>
            <p:blipFill>
              <a:blip r:embed="rId4"/>
              <a:stretch>
                <a:fillRect/>
              </a:stretch>
            </p:blipFill>
            <p:spPr>
              <a:xfrm>
                <a:off x="4779264" y="2439534"/>
                <a:ext cx="574052" cy="287026"/>
              </a:xfrm>
              <a:prstGeom prst="rect">
                <a:avLst/>
              </a:prstGeom>
            </p:spPr>
          </p:pic>
        </p:grpSp>
        <p:sp>
          <p:nvSpPr>
            <p:cNvPr id="2" name="Rectangle 1">
              <a:extLst>
                <a:ext uri="{FF2B5EF4-FFF2-40B4-BE49-F238E27FC236}">
                  <a16:creationId xmlns:a16="http://schemas.microsoft.com/office/drawing/2014/main" id="{FDF15FEC-E44D-2A20-60A5-209D761961A2}"/>
                </a:ext>
              </a:extLst>
            </p:cNvPr>
            <p:cNvSpPr/>
            <p:nvPr/>
          </p:nvSpPr>
          <p:spPr>
            <a:xfrm>
              <a:off x="7943161" y="3249976"/>
              <a:ext cx="3029639" cy="429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0B706C4A-7674-8AA3-3436-0F0B57B45A7B}"/>
              </a:ext>
            </a:extLst>
          </p:cNvPr>
          <p:cNvSpPr/>
          <p:nvPr/>
        </p:nvSpPr>
        <p:spPr>
          <a:xfrm>
            <a:off x="3284942" y="2309056"/>
            <a:ext cx="2068374" cy="50024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6737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2115C6B3-EAE3-17C8-FDDE-A22A7DA40C99}"/>
              </a:ext>
            </a:extLst>
          </p:cNvPr>
          <p:cNvPicPr>
            <a:picLocks noChangeAspect="1"/>
          </p:cNvPicPr>
          <p:nvPr/>
        </p:nvPicPr>
        <p:blipFill>
          <a:blip r:embed="rId3"/>
          <a:stretch>
            <a:fillRect/>
          </a:stretch>
        </p:blipFill>
        <p:spPr>
          <a:xfrm>
            <a:off x="0" y="2209800"/>
            <a:ext cx="12237720" cy="2447544"/>
          </a:xfrm>
          <a:prstGeom prst="rect">
            <a:avLst/>
          </a:prstGeom>
        </p:spPr>
      </p:pic>
      <p:sp>
        <p:nvSpPr>
          <p:cNvPr id="2" name="Rectangle 1">
            <a:extLst>
              <a:ext uri="{FF2B5EF4-FFF2-40B4-BE49-F238E27FC236}">
                <a16:creationId xmlns:a16="http://schemas.microsoft.com/office/drawing/2014/main" id="{65A939CE-3F33-6850-E628-D4F2B67669E8}"/>
              </a:ext>
            </a:extLst>
          </p:cNvPr>
          <p:cNvSpPr/>
          <p:nvPr/>
        </p:nvSpPr>
        <p:spPr>
          <a:xfrm>
            <a:off x="9983887" y="2483403"/>
            <a:ext cx="1579418" cy="56526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32066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2E1CFF51-B300-FE5B-C8D8-1D63393A7341}"/>
              </a:ext>
            </a:extLst>
          </p:cNvPr>
          <p:cNvPicPr>
            <a:picLocks noChangeAspect="1"/>
          </p:cNvPicPr>
          <p:nvPr/>
        </p:nvPicPr>
        <p:blipFill>
          <a:blip r:embed="rId3"/>
          <a:stretch>
            <a:fillRect/>
          </a:stretch>
        </p:blipFill>
        <p:spPr>
          <a:xfrm>
            <a:off x="2114203" y="0"/>
            <a:ext cx="7963594" cy="6858000"/>
          </a:xfrm>
          <a:prstGeom prst="rect">
            <a:avLst/>
          </a:prstGeom>
        </p:spPr>
      </p:pic>
      <p:sp>
        <p:nvSpPr>
          <p:cNvPr id="2" name="Rectangle 1">
            <a:extLst>
              <a:ext uri="{FF2B5EF4-FFF2-40B4-BE49-F238E27FC236}">
                <a16:creationId xmlns:a16="http://schemas.microsoft.com/office/drawing/2014/main" id="{3859B2C1-A93B-9C8A-6363-5109D5F7041D}"/>
              </a:ext>
            </a:extLst>
          </p:cNvPr>
          <p:cNvSpPr/>
          <p:nvPr/>
        </p:nvSpPr>
        <p:spPr>
          <a:xfrm>
            <a:off x="4938162" y="3783394"/>
            <a:ext cx="2299920" cy="95386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5" name="Right Arrow 4">
            <a:extLst>
              <a:ext uri="{FF2B5EF4-FFF2-40B4-BE49-F238E27FC236}">
                <a16:creationId xmlns:a16="http://schemas.microsoft.com/office/drawing/2014/main" id="{55706588-E6EC-5C9B-5A1E-925F444B4395}"/>
              </a:ext>
            </a:extLst>
          </p:cNvPr>
          <p:cNvSpPr/>
          <p:nvPr/>
        </p:nvSpPr>
        <p:spPr>
          <a:xfrm>
            <a:off x="2013215" y="5244029"/>
            <a:ext cx="605927" cy="253388"/>
          </a:xfrm>
          <a:prstGeom prst="rightArrow">
            <a:avLst/>
          </a:prstGeom>
          <a:solidFill>
            <a:schemeClr val="accent4">
              <a:lumMod val="60000"/>
              <a:lumOff val="40000"/>
            </a:schemeClr>
          </a:solidFill>
          <a:ln>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47895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E5D3B9F-FF98-BF6C-7CD9-D1133345AF06}"/>
              </a:ext>
            </a:extLst>
          </p:cNvPr>
          <p:cNvPicPr>
            <a:picLocks noChangeAspect="1"/>
          </p:cNvPicPr>
          <p:nvPr/>
        </p:nvPicPr>
        <p:blipFill>
          <a:blip r:embed="rId3"/>
          <a:stretch>
            <a:fillRect/>
          </a:stretch>
        </p:blipFill>
        <p:spPr>
          <a:xfrm>
            <a:off x="-1" y="2225143"/>
            <a:ext cx="12192527" cy="2407817"/>
          </a:xfrm>
          <a:prstGeom prst="rect">
            <a:avLst/>
          </a:prstGeom>
        </p:spPr>
      </p:pic>
    </p:spTree>
    <p:extLst>
      <p:ext uri="{BB962C8B-B14F-4D97-AF65-F5344CB8AC3E}">
        <p14:creationId xmlns:p14="http://schemas.microsoft.com/office/powerpoint/2010/main" val="199815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B160E4D2-64AD-B2FB-3546-2F8D42B85C18}"/>
              </a:ext>
            </a:extLst>
          </p:cNvPr>
          <p:cNvPicPr>
            <a:picLocks noChangeAspect="1"/>
          </p:cNvPicPr>
          <p:nvPr/>
        </p:nvPicPr>
        <p:blipFill>
          <a:blip r:embed="rId3"/>
          <a:stretch>
            <a:fillRect/>
          </a:stretch>
        </p:blipFill>
        <p:spPr>
          <a:xfrm>
            <a:off x="700440" y="0"/>
            <a:ext cx="10791119" cy="6858000"/>
          </a:xfrm>
          <a:prstGeom prst="rect">
            <a:avLst/>
          </a:prstGeom>
        </p:spPr>
      </p:pic>
    </p:spTree>
    <p:extLst>
      <p:ext uri="{BB962C8B-B14F-4D97-AF65-F5344CB8AC3E}">
        <p14:creationId xmlns:p14="http://schemas.microsoft.com/office/powerpoint/2010/main" val="307608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C278C5F-DE32-4B2D-FE20-7FCC996A7587}"/>
              </a:ext>
            </a:extLst>
          </p:cNvPr>
          <p:cNvPicPr>
            <a:picLocks noChangeAspect="1"/>
          </p:cNvPicPr>
          <p:nvPr/>
        </p:nvPicPr>
        <p:blipFill>
          <a:blip r:embed="rId3"/>
          <a:stretch>
            <a:fillRect/>
          </a:stretch>
        </p:blipFill>
        <p:spPr>
          <a:xfrm>
            <a:off x="1456763" y="0"/>
            <a:ext cx="9278471" cy="6858000"/>
          </a:xfrm>
          <a:prstGeom prst="rect">
            <a:avLst/>
          </a:prstGeom>
        </p:spPr>
      </p:pic>
    </p:spTree>
    <p:extLst>
      <p:ext uri="{BB962C8B-B14F-4D97-AF65-F5344CB8AC3E}">
        <p14:creationId xmlns:p14="http://schemas.microsoft.com/office/powerpoint/2010/main" val="3438983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4 </a:t>
            </a:r>
          </a:p>
        </p:txBody>
      </p:sp>
      <p:sp>
        <p:nvSpPr>
          <p:cNvPr id="6" name="TextBox 5">
            <a:extLst>
              <a:ext uri="{FF2B5EF4-FFF2-40B4-BE49-F238E27FC236}">
                <a16:creationId xmlns:a16="http://schemas.microsoft.com/office/drawing/2014/main" id="{4D1B79D9-AF17-2A75-4554-1051296D3E17}"/>
              </a:ext>
            </a:extLst>
          </p:cNvPr>
          <p:cNvSpPr txBox="1"/>
          <p:nvPr/>
        </p:nvSpPr>
        <p:spPr>
          <a:xfrm>
            <a:off x="2861107" y="1071265"/>
            <a:ext cx="6469784" cy="707886"/>
          </a:xfrm>
          <a:prstGeom prst="rect">
            <a:avLst/>
          </a:prstGeom>
          <a:noFill/>
        </p:spPr>
        <p:txBody>
          <a:bodyPr wrap="none" rtlCol="0">
            <a:spAutoFit/>
          </a:bodyPr>
          <a:lstStyle/>
          <a:p>
            <a:r>
              <a:rPr lang="en-US" sz="4000" dirty="0">
                <a:latin typeface="+mj-lt"/>
              </a:rPr>
              <a:t>Text to Audio Lambda function</a:t>
            </a:r>
          </a:p>
        </p:txBody>
      </p:sp>
      <p:grpSp>
        <p:nvGrpSpPr>
          <p:cNvPr id="11" name="Group 10">
            <a:extLst>
              <a:ext uri="{FF2B5EF4-FFF2-40B4-BE49-F238E27FC236}">
                <a16:creationId xmlns:a16="http://schemas.microsoft.com/office/drawing/2014/main" id="{4C1D3C8F-FB95-08AB-7A7F-E2734E6F507F}"/>
              </a:ext>
            </a:extLst>
          </p:cNvPr>
          <p:cNvGrpSpPr/>
          <p:nvPr/>
        </p:nvGrpSpPr>
        <p:grpSpPr>
          <a:xfrm>
            <a:off x="1235507" y="2928381"/>
            <a:ext cx="9883342" cy="3726419"/>
            <a:chOff x="1235507" y="2928381"/>
            <a:chExt cx="9883342" cy="3726419"/>
          </a:xfrm>
        </p:grpSpPr>
        <p:grpSp>
          <p:nvGrpSpPr>
            <p:cNvPr id="9" name="Group 8">
              <a:extLst>
                <a:ext uri="{FF2B5EF4-FFF2-40B4-BE49-F238E27FC236}">
                  <a16:creationId xmlns:a16="http://schemas.microsoft.com/office/drawing/2014/main" id="{BDF6F3D5-C114-1528-CF3B-3DE4B00771A8}"/>
                </a:ext>
              </a:extLst>
            </p:cNvPr>
            <p:cNvGrpSpPr/>
            <p:nvPr/>
          </p:nvGrpSpPr>
          <p:grpSpPr>
            <a:xfrm>
              <a:off x="1235507" y="3003550"/>
              <a:ext cx="9883342" cy="3651250"/>
              <a:chOff x="1235507" y="3003550"/>
              <a:chExt cx="9883342" cy="3651250"/>
            </a:xfrm>
          </p:grpSpPr>
          <p:pic>
            <p:nvPicPr>
              <p:cNvPr id="2050" name="Picture 2" descr="Wav - Free music icons">
                <a:extLst>
                  <a:ext uri="{FF2B5EF4-FFF2-40B4-BE49-F238E27FC236}">
                    <a16:creationId xmlns:a16="http://schemas.microsoft.com/office/drawing/2014/main" id="{CF1150B5-A68A-0A46-6E76-D1B74B5E537C}"/>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7649" y="300355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xt text file extension symbol - Free interface icons">
                <a:extLst>
                  <a:ext uri="{FF2B5EF4-FFF2-40B4-BE49-F238E27FC236}">
                    <a16:creationId xmlns:a16="http://schemas.microsoft.com/office/drawing/2014/main" id="{C36AAF88-83F4-07C4-ACA4-E15688DE958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5507" y="302895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light curve outline">
                <a:extLst>
                  <a:ext uri="{FF2B5EF4-FFF2-40B4-BE49-F238E27FC236}">
                    <a16:creationId xmlns:a16="http://schemas.microsoft.com/office/drawing/2014/main" id="{BFFF468E-9368-9D99-C24C-77FF51A8B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4349" y="3111500"/>
                <a:ext cx="3543300" cy="3543300"/>
              </a:xfrm>
              <a:prstGeom prst="rect">
                <a:avLst/>
              </a:prstGeom>
            </p:spPr>
          </p:pic>
        </p:grpSp>
        <p:pic>
          <p:nvPicPr>
            <p:cNvPr id="10" name="Graphic 13">
              <a:extLst>
                <a:ext uri="{FF2B5EF4-FFF2-40B4-BE49-F238E27FC236}">
                  <a16:creationId xmlns:a16="http://schemas.microsoft.com/office/drawing/2014/main" id="{03BA2D67-9CEE-A7CD-29FF-E958EF30423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26062" y="2928381"/>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4EC9F4A2-EE5D-0AB3-4115-805CDEBBFC75}"/>
              </a:ext>
            </a:extLst>
          </p:cNvPr>
          <p:cNvSpPr txBox="1">
            <a:spLocks noChangeArrowheads="1"/>
          </p:cNvSpPr>
          <p:nvPr/>
        </p:nvSpPr>
        <p:spPr bwMode="auto">
          <a:xfrm>
            <a:off x="4432133" y="2050672"/>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Amazon Polly</a:t>
            </a:r>
          </a:p>
        </p:txBody>
      </p:sp>
      <p:pic>
        <p:nvPicPr>
          <p:cNvPr id="3" name="Graphic 8">
            <a:extLst>
              <a:ext uri="{FF2B5EF4-FFF2-40B4-BE49-F238E27FC236}">
                <a16:creationId xmlns:a16="http://schemas.microsoft.com/office/drawing/2014/main" id="{6CD7D566-B1D2-62B1-2264-06D189FAD7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4190" y="-1"/>
            <a:ext cx="1539873" cy="153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1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E9964F81-52AC-45A4-FE3E-26786552DAF1}"/>
              </a:ext>
            </a:extLst>
          </p:cNvPr>
          <p:cNvGrpSpPr/>
          <p:nvPr/>
        </p:nvGrpSpPr>
        <p:grpSpPr>
          <a:xfrm>
            <a:off x="-1" y="1176547"/>
            <a:ext cx="12185107" cy="4502358"/>
            <a:chOff x="-1" y="1176547"/>
            <a:chExt cx="12185107" cy="4502358"/>
          </a:xfrm>
        </p:grpSpPr>
        <p:pic>
          <p:nvPicPr>
            <p:cNvPr id="3" name="Picture 2" descr="A screenshot of a computer&#10;&#10;Description automatically generated">
              <a:extLst>
                <a:ext uri="{FF2B5EF4-FFF2-40B4-BE49-F238E27FC236}">
                  <a16:creationId xmlns:a16="http://schemas.microsoft.com/office/drawing/2014/main" id="{03290CD6-F0C3-5F72-5FE1-C86A1A9619C6}"/>
                </a:ext>
              </a:extLst>
            </p:cNvPr>
            <p:cNvPicPr>
              <a:picLocks noChangeAspect="1"/>
            </p:cNvPicPr>
            <p:nvPr/>
          </p:nvPicPr>
          <p:blipFill>
            <a:blip r:embed="rId3"/>
            <a:stretch>
              <a:fillRect/>
            </a:stretch>
          </p:blipFill>
          <p:spPr>
            <a:xfrm>
              <a:off x="-1" y="1176547"/>
              <a:ext cx="12185107" cy="4502358"/>
            </a:xfrm>
            <a:prstGeom prst="rect">
              <a:avLst/>
            </a:prstGeom>
          </p:spPr>
        </p:pic>
        <p:sp>
          <p:nvSpPr>
            <p:cNvPr id="7" name="Rectangle 6">
              <a:extLst>
                <a:ext uri="{FF2B5EF4-FFF2-40B4-BE49-F238E27FC236}">
                  <a16:creationId xmlns:a16="http://schemas.microsoft.com/office/drawing/2014/main" id="{92724A4A-63C4-C13D-5D38-DBE6A794E874}"/>
                </a:ext>
              </a:extLst>
            </p:cNvPr>
            <p:cNvSpPr/>
            <p:nvPr/>
          </p:nvSpPr>
          <p:spPr>
            <a:xfrm>
              <a:off x="10507579" y="1187116"/>
              <a:ext cx="577516" cy="272716"/>
            </a:xfrm>
            <a:prstGeom prst="rect">
              <a:avLst/>
            </a:prstGeom>
            <a:solidFill>
              <a:srgbClr val="222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9FF5A793-033E-FF95-ADBF-59708B09E840}"/>
              </a:ext>
            </a:extLst>
          </p:cNvPr>
          <p:cNvSpPr/>
          <p:nvPr/>
        </p:nvSpPr>
        <p:spPr>
          <a:xfrm>
            <a:off x="9717870" y="2086795"/>
            <a:ext cx="1579418" cy="56526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1311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E9D2AB5-65D5-5B67-9AF9-CEF4CABA0D59}"/>
              </a:ext>
            </a:extLst>
          </p:cNvPr>
          <p:cNvSpPr/>
          <p:nvPr/>
        </p:nvSpPr>
        <p:spPr>
          <a:xfrm>
            <a:off x="10335540" y="1564114"/>
            <a:ext cx="1516141" cy="5008703"/>
          </a:xfrm>
          <a:prstGeom prst="rect">
            <a:avLst/>
          </a:prstGeom>
          <a:solidFill>
            <a:schemeClr val="accent4">
              <a:lumMod val="20000"/>
              <a:lumOff val="80000"/>
            </a:schemeClr>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pic>
        <p:nvPicPr>
          <p:cNvPr id="2" name="Picture 1" descr="A diagram of a flowchart&#10;&#10;Description automatically generated">
            <a:extLst>
              <a:ext uri="{FF2B5EF4-FFF2-40B4-BE49-F238E27FC236}">
                <a16:creationId xmlns:a16="http://schemas.microsoft.com/office/drawing/2014/main" id="{C1516076-5B05-9276-7685-201705149E86}"/>
              </a:ext>
            </a:extLst>
          </p:cNvPr>
          <p:cNvPicPr>
            <a:picLocks noChangeAspect="1"/>
          </p:cNvPicPr>
          <p:nvPr/>
        </p:nvPicPr>
        <p:blipFill rotWithShape="1">
          <a:blip r:embed="rId3"/>
          <a:srcRect l="10184" t="7652" r="16050"/>
          <a:stretch/>
        </p:blipFill>
        <p:spPr>
          <a:xfrm>
            <a:off x="-2425877" y="2249977"/>
            <a:ext cx="1937386" cy="2208926"/>
          </a:xfrm>
          <a:prstGeom prst="rect">
            <a:avLst/>
          </a:prstGeom>
        </p:spPr>
      </p:pic>
      <p:grpSp>
        <p:nvGrpSpPr>
          <p:cNvPr id="3" name="Group 2">
            <a:extLst>
              <a:ext uri="{FF2B5EF4-FFF2-40B4-BE49-F238E27FC236}">
                <a16:creationId xmlns:a16="http://schemas.microsoft.com/office/drawing/2014/main" id="{6A0FE681-A7D3-CC9C-3C65-44CAF85D024E}"/>
              </a:ext>
            </a:extLst>
          </p:cNvPr>
          <p:cNvGrpSpPr/>
          <p:nvPr/>
        </p:nvGrpSpPr>
        <p:grpSpPr>
          <a:xfrm>
            <a:off x="-2811174" y="5297298"/>
            <a:ext cx="2076883" cy="1038999"/>
            <a:chOff x="6789734" y="1184275"/>
            <a:chExt cx="2243137" cy="1038999"/>
          </a:xfrm>
        </p:grpSpPr>
        <p:pic>
          <p:nvPicPr>
            <p:cNvPr id="4" name="Graphic 17">
              <a:extLst>
                <a:ext uri="{FF2B5EF4-FFF2-40B4-BE49-F238E27FC236}">
                  <a16:creationId xmlns:a16="http://schemas.microsoft.com/office/drawing/2014/main" id="{5875F232-E5F0-BD23-B94F-78A54ED3F821}"/>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40408942-EF46-1025-A952-DBE5EEC7BBC4}"/>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6" name="Picture 5" descr="A computer screen shot of a computer&#10;&#10;Description automatically generated">
            <a:extLst>
              <a:ext uri="{FF2B5EF4-FFF2-40B4-BE49-F238E27FC236}">
                <a16:creationId xmlns:a16="http://schemas.microsoft.com/office/drawing/2014/main" id="{6903A929-C3D2-F293-A9DC-0B244BEA3808}"/>
              </a:ext>
            </a:extLst>
          </p:cNvPr>
          <p:cNvPicPr>
            <a:picLocks noChangeAspect="1"/>
          </p:cNvPicPr>
          <p:nvPr/>
        </p:nvPicPr>
        <p:blipFill>
          <a:blip r:embed="rId5"/>
          <a:stretch>
            <a:fillRect/>
          </a:stretch>
        </p:blipFill>
        <p:spPr>
          <a:xfrm>
            <a:off x="3336761" y="-1238753"/>
            <a:ext cx="1932551" cy="801631"/>
          </a:xfrm>
          <a:prstGeom prst="rect">
            <a:avLst/>
          </a:prstGeom>
        </p:spPr>
      </p:pic>
      <p:sp>
        <p:nvSpPr>
          <p:cNvPr id="8" name="TextBox 7">
            <a:extLst>
              <a:ext uri="{FF2B5EF4-FFF2-40B4-BE49-F238E27FC236}">
                <a16:creationId xmlns:a16="http://schemas.microsoft.com/office/drawing/2014/main" id="{3B5095F5-F6E1-BCC4-DC26-4D79BA124BF9}"/>
              </a:ext>
            </a:extLst>
          </p:cNvPr>
          <p:cNvSpPr txBox="1"/>
          <p:nvPr/>
        </p:nvSpPr>
        <p:spPr>
          <a:xfrm>
            <a:off x="0" y="306431"/>
            <a:ext cx="4642478" cy="923330"/>
          </a:xfrm>
          <a:custGeom>
            <a:avLst/>
            <a:gdLst>
              <a:gd name="connsiteX0" fmla="*/ 0 w 4642478"/>
              <a:gd name="connsiteY0" fmla="*/ 0 h 923330"/>
              <a:gd name="connsiteX1" fmla="*/ 4642478 w 4642478"/>
              <a:gd name="connsiteY1" fmla="*/ 0 h 923330"/>
              <a:gd name="connsiteX2" fmla="*/ 4642478 w 4642478"/>
              <a:gd name="connsiteY2" fmla="*/ 923330 h 923330"/>
              <a:gd name="connsiteX3" fmla="*/ 0 w 4642478"/>
              <a:gd name="connsiteY3" fmla="*/ 923330 h 923330"/>
              <a:gd name="connsiteX4" fmla="*/ 0 w 4642478"/>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478" h="923330" fill="none" extrusionOk="0">
                <a:moveTo>
                  <a:pt x="0" y="0"/>
                </a:moveTo>
                <a:cubicBezTo>
                  <a:pt x="753371" y="-49533"/>
                  <a:pt x="4001227" y="-14809"/>
                  <a:pt x="4642478" y="0"/>
                </a:cubicBezTo>
                <a:cubicBezTo>
                  <a:pt x="4681879" y="424377"/>
                  <a:pt x="4598635" y="732232"/>
                  <a:pt x="4642478" y="923330"/>
                </a:cubicBezTo>
                <a:cubicBezTo>
                  <a:pt x="3572758" y="875099"/>
                  <a:pt x="1093501" y="1007785"/>
                  <a:pt x="0" y="923330"/>
                </a:cubicBezTo>
                <a:cubicBezTo>
                  <a:pt x="38224" y="756041"/>
                  <a:pt x="-55899" y="456436"/>
                  <a:pt x="0" y="0"/>
                </a:cubicBezTo>
                <a:close/>
              </a:path>
              <a:path w="4642478" h="923330" stroke="0" extrusionOk="0">
                <a:moveTo>
                  <a:pt x="0" y="0"/>
                </a:moveTo>
                <a:cubicBezTo>
                  <a:pt x="2205248" y="118645"/>
                  <a:pt x="3024635" y="116012"/>
                  <a:pt x="4642478" y="0"/>
                </a:cubicBezTo>
                <a:cubicBezTo>
                  <a:pt x="4702773" y="381580"/>
                  <a:pt x="4657038" y="685430"/>
                  <a:pt x="4642478" y="923330"/>
                </a:cubicBezTo>
                <a:cubicBezTo>
                  <a:pt x="2659597" y="1057930"/>
                  <a:pt x="1942560"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Audio Chatbot</a:t>
            </a:r>
            <a:endParaRPr lang="en-US" sz="5400" dirty="0">
              <a:solidFill>
                <a:schemeClr val="bg1"/>
              </a:solidFill>
              <a:latin typeface="+mj-lt"/>
            </a:endParaRPr>
          </a:p>
        </p:txBody>
      </p:sp>
      <p:sp>
        <p:nvSpPr>
          <p:cNvPr id="9" name="Chevron 8">
            <a:extLst>
              <a:ext uri="{FF2B5EF4-FFF2-40B4-BE49-F238E27FC236}">
                <a16:creationId xmlns:a16="http://schemas.microsoft.com/office/drawing/2014/main" id="{F8005A3F-1AF8-B04D-4FC3-AAD01D97EB61}"/>
              </a:ext>
            </a:extLst>
          </p:cNvPr>
          <p:cNvSpPr/>
          <p:nvPr/>
        </p:nvSpPr>
        <p:spPr>
          <a:xfrm>
            <a:off x="41158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F8F5F4D5-FBD0-1BA1-774A-9CA3E85C7ABD}"/>
              </a:ext>
            </a:extLst>
          </p:cNvPr>
          <p:cNvGrpSpPr/>
          <p:nvPr/>
        </p:nvGrpSpPr>
        <p:grpSpPr>
          <a:xfrm>
            <a:off x="8258529" y="428781"/>
            <a:ext cx="1406566" cy="1095403"/>
            <a:chOff x="2602540" y="1153731"/>
            <a:chExt cx="1406566" cy="1095403"/>
          </a:xfrm>
        </p:grpSpPr>
        <p:pic>
          <p:nvPicPr>
            <p:cNvPr id="11" name="Graphic 17">
              <a:extLst>
                <a:ext uri="{FF2B5EF4-FFF2-40B4-BE49-F238E27FC236}">
                  <a16:creationId xmlns:a16="http://schemas.microsoft.com/office/drawing/2014/main" id="{124C24CE-F04D-AE0C-8901-D68B2E6B03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1AE702F8-4A15-2F1A-8A3C-C7F68F5C7F1B}"/>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13" name="Group 12">
            <a:extLst>
              <a:ext uri="{FF2B5EF4-FFF2-40B4-BE49-F238E27FC236}">
                <a16:creationId xmlns:a16="http://schemas.microsoft.com/office/drawing/2014/main" id="{53C11954-5E1B-60FD-A421-24CA4EECD00C}"/>
              </a:ext>
            </a:extLst>
          </p:cNvPr>
          <p:cNvGrpSpPr/>
          <p:nvPr/>
        </p:nvGrpSpPr>
        <p:grpSpPr>
          <a:xfrm>
            <a:off x="2530546" y="4758162"/>
            <a:ext cx="785554" cy="1074936"/>
            <a:chOff x="4098889" y="2025155"/>
            <a:chExt cx="785554" cy="1074936"/>
          </a:xfrm>
        </p:grpSpPr>
        <p:sp>
          <p:nvSpPr>
            <p:cNvPr id="14" name="TextBox 62">
              <a:extLst>
                <a:ext uri="{FF2B5EF4-FFF2-40B4-BE49-F238E27FC236}">
                  <a16:creationId xmlns:a16="http://schemas.microsoft.com/office/drawing/2014/main" id="{7C71D968-E04E-31CC-20C4-4474835A11AE}"/>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9" name="Graphic 63">
              <a:extLst>
                <a:ext uri="{FF2B5EF4-FFF2-40B4-BE49-F238E27FC236}">
                  <a16:creationId xmlns:a16="http://schemas.microsoft.com/office/drawing/2014/main" id="{B61DBB7A-C434-C947-8D84-A0B2B485B8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CB623A98-A555-F317-2212-1632C63DEC68}"/>
              </a:ext>
            </a:extLst>
          </p:cNvPr>
          <p:cNvGrpSpPr/>
          <p:nvPr/>
        </p:nvGrpSpPr>
        <p:grpSpPr>
          <a:xfrm>
            <a:off x="6169459" y="3315089"/>
            <a:ext cx="1354470" cy="1103807"/>
            <a:chOff x="5245901" y="2781300"/>
            <a:chExt cx="788315" cy="642426"/>
          </a:xfrm>
        </p:grpSpPr>
        <p:sp>
          <p:nvSpPr>
            <p:cNvPr id="21" name="TextBox 17">
              <a:extLst>
                <a:ext uri="{FF2B5EF4-FFF2-40B4-BE49-F238E27FC236}">
                  <a16:creationId xmlns:a16="http://schemas.microsoft.com/office/drawing/2014/main" id="{71925C7A-359B-F2C1-A4EB-04E7D6850BC5}"/>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25" name="Graphic 13">
              <a:extLst>
                <a:ext uri="{FF2B5EF4-FFF2-40B4-BE49-F238E27FC236}">
                  <a16:creationId xmlns:a16="http://schemas.microsoft.com/office/drawing/2014/main" id="{6212B67B-0B48-022D-0070-AE5119433B7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Graphic 25" descr="User with solid fill">
            <a:extLst>
              <a:ext uri="{FF2B5EF4-FFF2-40B4-BE49-F238E27FC236}">
                <a16:creationId xmlns:a16="http://schemas.microsoft.com/office/drawing/2014/main" id="{E007E69D-4816-E88E-C49B-9CAEA19F9F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602" y="3175163"/>
            <a:ext cx="914400" cy="914400"/>
          </a:xfrm>
          <a:prstGeom prst="rect">
            <a:avLst/>
          </a:prstGeom>
        </p:spPr>
      </p:pic>
      <p:cxnSp>
        <p:nvCxnSpPr>
          <p:cNvPr id="27" name="Straight Arrow Connector 26">
            <a:extLst>
              <a:ext uri="{FF2B5EF4-FFF2-40B4-BE49-F238E27FC236}">
                <a16:creationId xmlns:a16="http://schemas.microsoft.com/office/drawing/2014/main" id="{3E8F5682-59BE-A0D3-58A7-71BA7C4F6847}"/>
              </a:ext>
            </a:extLst>
          </p:cNvPr>
          <p:cNvCxnSpPr>
            <a:cxnSpLocks/>
          </p:cNvCxnSpPr>
          <p:nvPr/>
        </p:nvCxnSpPr>
        <p:spPr>
          <a:xfrm>
            <a:off x="14551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1FF3D5-2001-9264-B930-23946A7BDA92}"/>
              </a:ext>
            </a:extLst>
          </p:cNvPr>
          <p:cNvCxnSpPr>
            <a:cxnSpLocks/>
            <a:stCxn id="111" idx="3"/>
            <a:endCxn id="36" idx="1"/>
          </p:cNvCxnSpPr>
          <p:nvPr/>
        </p:nvCxnSpPr>
        <p:spPr>
          <a:xfrm flipV="1">
            <a:off x="3697155" y="3709747"/>
            <a:ext cx="1022799" cy="14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A8AA1C2-D5D3-E757-4D3B-8073316B11BE}"/>
              </a:ext>
            </a:extLst>
          </p:cNvPr>
          <p:cNvGrpSpPr/>
          <p:nvPr/>
        </p:nvGrpSpPr>
        <p:grpSpPr>
          <a:xfrm>
            <a:off x="6883046" y="5413438"/>
            <a:ext cx="785554" cy="1129986"/>
            <a:chOff x="2659063" y="2812015"/>
            <a:chExt cx="457200" cy="657663"/>
          </a:xfrm>
        </p:grpSpPr>
        <p:sp>
          <p:nvSpPr>
            <p:cNvPr id="30" name="TextBox 62">
              <a:extLst>
                <a:ext uri="{FF2B5EF4-FFF2-40B4-BE49-F238E27FC236}">
                  <a16:creationId xmlns:a16="http://schemas.microsoft.com/office/drawing/2014/main" id="{904EF153-40D7-C559-D9FB-7E3C0156BAD1}"/>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31" name="Graphic 63">
              <a:extLst>
                <a:ext uri="{FF2B5EF4-FFF2-40B4-BE49-F238E27FC236}">
                  <a16:creationId xmlns:a16="http://schemas.microsoft.com/office/drawing/2014/main" id="{F7D4E9ED-5DA6-80CD-D060-CF8300FDE96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2" name="Straight Arrow Connector 31">
            <a:extLst>
              <a:ext uri="{FF2B5EF4-FFF2-40B4-BE49-F238E27FC236}">
                <a16:creationId xmlns:a16="http://schemas.microsoft.com/office/drawing/2014/main" id="{1E8DD997-F910-A232-985F-E6DBD1B1D562}"/>
              </a:ext>
            </a:extLst>
          </p:cNvPr>
          <p:cNvCxnSpPr>
            <a:cxnSpLocks/>
            <a:stCxn id="50" idx="2"/>
            <a:endCxn id="31" idx="3"/>
          </p:cNvCxnSpPr>
          <p:nvPr/>
        </p:nvCxnSpPr>
        <p:spPr>
          <a:xfrm flipH="1">
            <a:off x="7668600" y="5805999"/>
            <a:ext cx="8633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D90B42-A6D7-5E01-59A4-E5157862E8D9}"/>
              </a:ext>
            </a:extLst>
          </p:cNvPr>
          <p:cNvCxnSpPr>
            <a:cxnSpLocks/>
            <a:stCxn id="31" idx="0"/>
            <a:endCxn id="21" idx="2"/>
          </p:cNvCxnSpPr>
          <p:nvPr/>
        </p:nvCxnSpPr>
        <p:spPr>
          <a:xfrm flipH="1" flipV="1">
            <a:off x="6846694" y="4418896"/>
            <a:ext cx="429129" cy="994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F5120D-1D71-A543-7F63-57A1C0EDA880}"/>
              </a:ext>
            </a:extLst>
          </p:cNvPr>
          <p:cNvCxnSpPr>
            <a:cxnSpLocks/>
          </p:cNvCxnSpPr>
          <p:nvPr/>
        </p:nvCxnSpPr>
        <p:spPr>
          <a:xfrm>
            <a:off x="14644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129DA55-0709-E3FC-2E4E-63DE7C09EDD9}"/>
              </a:ext>
            </a:extLst>
          </p:cNvPr>
          <p:cNvGrpSpPr/>
          <p:nvPr/>
        </p:nvGrpSpPr>
        <p:grpSpPr>
          <a:xfrm>
            <a:off x="4423719" y="3328747"/>
            <a:ext cx="1354469" cy="1077011"/>
            <a:chOff x="7231686" y="1184275"/>
            <a:chExt cx="1354469" cy="1077011"/>
          </a:xfrm>
        </p:grpSpPr>
        <p:pic>
          <p:nvPicPr>
            <p:cNvPr id="36" name="Graphic 17">
              <a:extLst>
                <a:ext uri="{FF2B5EF4-FFF2-40B4-BE49-F238E27FC236}">
                  <a16:creationId xmlns:a16="http://schemas.microsoft.com/office/drawing/2014/main" id="{8CDBC6C6-235F-B2B9-EE60-34366DD8045D}"/>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AB3F1D56-C64D-23EC-519C-321411C6CD1E}"/>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cxnSp>
        <p:nvCxnSpPr>
          <p:cNvPr id="38" name="Straight Arrow Connector 37">
            <a:extLst>
              <a:ext uri="{FF2B5EF4-FFF2-40B4-BE49-F238E27FC236}">
                <a16:creationId xmlns:a16="http://schemas.microsoft.com/office/drawing/2014/main" id="{48029F45-A12B-1AFB-113F-3EC6727A36F2}"/>
              </a:ext>
            </a:extLst>
          </p:cNvPr>
          <p:cNvCxnSpPr>
            <a:cxnSpLocks/>
            <a:stCxn id="36" idx="3"/>
            <a:endCxn id="25" idx="1"/>
          </p:cNvCxnSpPr>
          <p:nvPr/>
        </p:nvCxnSpPr>
        <p:spPr>
          <a:xfrm flipV="1">
            <a:off x="54819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1AD6103-E0A7-B2AF-F0DB-E8FE7C659E8F}"/>
              </a:ext>
            </a:extLst>
          </p:cNvPr>
          <p:cNvGrpSpPr/>
          <p:nvPr/>
        </p:nvGrpSpPr>
        <p:grpSpPr>
          <a:xfrm>
            <a:off x="9967260" y="5068043"/>
            <a:ext cx="2292350" cy="1071364"/>
            <a:chOff x="4487863" y="1182688"/>
            <a:chExt cx="2292350" cy="1071364"/>
          </a:xfrm>
        </p:grpSpPr>
        <p:pic>
          <p:nvPicPr>
            <p:cNvPr id="40" name="Graphic 8">
              <a:extLst>
                <a:ext uri="{FF2B5EF4-FFF2-40B4-BE49-F238E27FC236}">
                  <a16:creationId xmlns:a16="http://schemas.microsoft.com/office/drawing/2014/main" id="{2E4D9E65-6C11-6E1E-5BD2-B82888FFC1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F526A3D-D210-8A9D-304D-975B5AB88D6A}"/>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grpSp>
        <p:nvGrpSpPr>
          <p:cNvPr id="42" name="Group 41">
            <a:extLst>
              <a:ext uri="{FF2B5EF4-FFF2-40B4-BE49-F238E27FC236}">
                <a16:creationId xmlns:a16="http://schemas.microsoft.com/office/drawing/2014/main" id="{71CF15A1-26BD-B1CC-C798-DCF085B714B6}"/>
              </a:ext>
            </a:extLst>
          </p:cNvPr>
          <p:cNvGrpSpPr/>
          <p:nvPr/>
        </p:nvGrpSpPr>
        <p:grpSpPr>
          <a:xfrm>
            <a:off x="10093366" y="1998934"/>
            <a:ext cx="2000095" cy="1313413"/>
            <a:chOff x="6924001" y="1184275"/>
            <a:chExt cx="2000095" cy="1313413"/>
          </a:xfrm>
        </p:grpSpPr>
        <p:pic>
          <p:nvPicPr>
            <p:cNvPr id="43" name="Graphic 20">
              <a:extLst>
                <a:ext uri="{FF2B5EF4-FFF2-40B4-BE49-F238E27FC236}">
                  <a16:creationId xmlns:a16="http://schemas.microsoft.com/office/drawing/2014/main" id="{954785F6-84D0-C01E-B174-DEB69CA71E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2">
              <a:extLst>
                <a:ext uri="{FF2B5EF4-FFF2-40B4-BE49-F238E27FC236}">
                  <a16:creationId xmlns:a16="http://schemas.microsoft.com/office/drawing/2014/main" id="{7DB8BB21-6610-DC15-9B24-93B2F8D7CFE7}"/>
                </a:ext>
              </a:extLst>
            </p:cNvPr>
            <p:cNvSpPr txBox="1">
              <a:spLocks noChangeArrowheads="1"/>
            </p:cNvSpPr>
            <p:nvPr/>
          </p:nvSpPr>
          <p:spPr bwMode="auto">
            <a:xfrm>
              <a:off x="6924001" y="1974468"/>
              <a:ext cx="2000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grpSp>
        <p:nvGrpSpPr>
          <p:cNvPr id="45" name="Group 44">
            <a:extLst>
              <a:ext uri="{FF2B5EF4-FFF2-40B4-BE49-F238E27FC236}">
                <a16:creationId xmlns:a16="http://schemas.microsoft.com/office/drawing/2014/main" id="{4D2D13CF-5A4B-D412-E8F4-6FF5A8BDA940}"/>
              </a:ext>
            </a:extLst>
          </p:cNvPr>
          <p:cNvGrpSpPr/>
          <p:nvPr/>
        </p:nvGrpSpPr>
        <p:grpSpPr>
          <a:xfrm>
            <a:off x="10301039" y="3376231"/>
            <a:ext cx="1584280" cy="1340022"/>
            <a:chOff x="3879660" y="4188936"/>
            <a:chExt cx="1584280" cy="1340022"/>
          </a:xfrm>
        </p:grpSpPr>
        <p:pic>
          <p:nvPicPr>
            <p:cNvPr id="46" name="Picture 45" descr="生成式人工智能– 应用场景和解决方案- AWS">
              <a:extLst>
                <a:ext uri="{FF2B5EF4-FFF2-40B4-BE49-F238E27FC236}">
                  <a16:creationId xmlns:a16="http://schemas.microsoft.com/office/drawing/2014/main" id="{2FC844F1-316E-F1D9-0367-C36A829AC916}"/>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EFC79F68-DF5F-EEC3-CF96-5929703B23FC}"/>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grpSp>
        <p:nvGrpSpPr>
          <p:cNvPr id="48" name="Group 47">
            <a:extLst>
              <a:ext uri="{FF2B5EF4-FFF2-40B4-BE49-F238E27FC236}">
                <a16:creationId xmlns:a16="http://schemas.microsoft.com/office/drawing/2014/main" id="{5B391FA2-1302-2D20-0EF0-B8791B91D936}"/>
              </a:ext>
            </a:extLst>
          </p:cNvPr>
          <p:cNvGrpSpPr/>
          <p:nvPr/>
        </p:nvGrpSpPr>
        <p:grpSpPr>
          <a:xfrm>
            <a:off x="8074519" y="1583707"/>
            <a:ext cx="1774588" cy="4652190"/>
            <a:chOff x="8479125" y="1456006"/>
            <a:chExt cx="1774588" cy="4652190"/>
          </a:xfrm>
        </p:grpSpPr>
        <p:sp>
          <p:nvSpPr>
            <p:cNvPr id="49" name="Oval 48">
              <a:extLst>
                <a:ext uri="{FF2B5EF4-FFF2-40B4-BE49-F238E27FC236}">
                  <a16:creationId xmlns:a16="http://schemas.microsoft.com/office/drawing/2014/main" id="{E734A296-8524-4D71-AF3E-6744507D9D0A}"/>
                </a:ext>
              </a:extLst>
            </p:cNvPr>
            <p:cNvSpPr/>
            <p:nvPr/>
          </p:nvSpPr>
          <p:spPr>
            <a:xfrm>
              <a:off x="8936520" y="1456006"/>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50" name="Oval 49">
              <a:extLst>
                <a:ext uri="{FF2B5EF4-FFF2-40B4-BE49-F238E27FC236}">
                  <a16:creationId xmlns:a16="http://schemas.microsoft.com/office/drawing/2014/main" id="{63E77302-5B90-4917-2DC0-F2077FDB6EA0}"/>
                </a:ext>
              </a:extLst>
            </p:cNvPr>
            <p:cNvSpPr/>
            <p:nvPr/>
          </p:nvSpPr>
          <p:spPr>
            <a:xfrm>
              <a:off x="8936520" y="524839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sp>
          <p:nvSpPr>
            <p:cNvPr id="51" name="Rounded Rectangle 50">
              <a:extLst>
                <a:ext uri="{FF2B5EF4-FFF2-40B4-BE49-F238E27FC236}">
                  <a16:creationId xmlns:a16="http://schemas.microsoft.com/office/drawing/2014/main" id="{B7D2D8F2-AC72-8D6A-5745-21919D631C5D}"/>
                </a:ext>
              </a:extLst>
            </p:cNvPr>
            <p:cNvSpPr/>
            <p:nvPr/>
          </p:nvSpPr>
          <p:spPr>
            <a:xfrm>
              <a:off x="8479125" y="260173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sp>
          <p:nvSpPr>
            <p:cNvPr id="52" name="Rounded Rectangle 51">
              <a:extLst>
                <a:ext uri="{FF2B5EF4-FFF2-40B4-BE49-F238E27FC236}">
                  <a16:creationId xmlns:a16="http://schemas.microsoft.com/office/drawing/2014/main" id="{755AE8C9-117A-0119-95CE-2DE636F8DBE8}"/>
                </a:ext>
              </a:extLst>
            </p:cNvPr>
            <p:cNvSpPr/>
            <p:nvPr/>
          </p:nvSpPr>
          <p:spPr>
            <a:xfrm>
              <a:off x="8479125" y="350022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55" name="Rounded Rectangle 54">
              <a:extLst>
                <a:ext uri="{FF2B5EF4-FFF2-40B4-BE49-F238E27FC236}">
                  <a16:creationId xmlns:a16="http://schemas.microsoft.com/office/drawing/2014/main" id="{F0522BA1-0321-61EA-FC19-3055B9281B75}"/>
                </a:ext>
              </a:extLst>
            </p:cNvPr>
            <p:cNvSpPr/>
            <p:nvPr/>
          </p:nvSpPr>
          <p:spPr>
            <a:xfrm>
              <a:off x="8479125" y="4369302"/>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56" name="Straight Arrow Connector 55">
              <a:extLst>
                <a:ext uri="{FF2B5EF4-FFF2-40B4-BE49-F238E27FC236}">
                  <a16:creationId xmlns:a16="http://schemas.microsoft.com/office/drawing/2014/main" id="{1D5A053D-8EA2-6396-766C-20622A4C9509}"/>
                </a:ext>
              </a:extLst>
            </p:cNvPr>
            <p:cNvCxnSpPr>
              <a:cxnSpLocks/>
              <a:stCxn id="49" idx="4"/>
              <a:endCxn id="51" idx="0"/>
            </p:cNvCxnSpPr>
            <p:nvPr/>
          </p:nvCxnSpPr>
          <p:spPr>
            <a:xfrm>
              <a:off x="9366419" y="2315803"/>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F0192293-9565-E717-F4B4-E9F78BEF093B}"/>
                </a:ext>
              </a:extLst>
            </p:cNvPr>
            <p:cNvCxnSpPr>
              <a:cxnSpLocks/>
              <a:stCxn id="51" idx="2"/>
              <a:endCxn id="52" idx="0"/>
            </p:cNvCxnSpPr>
            <p:nvPr/>
          </p:nvCxnSpPr>
          <p:spPr>
            <a:xfrm>
              <a:off x="9366419" y="3167490"/>
              <a:ext cx="0" cy="332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0B311F3-87E4-20C8-142A-E405D0CE8215}"/>
                </a:ext>
              </a:extLst>
            </p:cNvPr>
            <p:cNvCxnSpPr>
              <a:cxnSpLocks/>
              <a:stCxn id="52" idx="2"/>
              <a:endCxn id="55" idx="0"/>
            </p:cNvCxnSpPr>
            <p:nvPr/>
          </p:nvCxnSpPr>
          <p:spPr>
            <a:xfrm>
              <a:off x="9366419" y="4065980"/>
              <a:ext cx="0" cy="303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D32B8375-744B-255E-844E-E312604C70E9}"/>
                </a:ext>
              </a:extLst>
            </p:cNvPr>
            <p:cNvCxnSpPr>
              <a:cxnSpLocks/>
              <a:stCxn id="55" idx="2"/>
              <a:endCxn id="50" idx="0"/>
            </p:cNvCxnSpPr>
            <p:nvPr/>
          </p:nvCxnSpPr>
          <p:spPr>
            <a:xfrm>
              <a:off x="9366419" y="4935060"/>
              <a:ext cx="0" cy="3133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91" name="Straight Arrow Connector 90">
            <a:extLst>
              <a:ext uri="{FF2B5EF4-FFF2-40B4-BE49-F238E27FC236}">
                <a16:creationId xmlns:a16="http://schemas.microsoft.com/office/drawing/2014/main" id="{E41BB08E-C525-D4B6-E7DA-04FF1AF03DE0}"/>
              </a:ext>
            </a:extLst>
          </p:cNvPr>
          <p:cNvCxnSpPr>
            <a:cxnSpLocks/>
            <a:stCxn id="25" idx="0"/>
            <a:endCxn id="49" idx="2"/>
          </p:cNvCxnSpPr>
          <p:nvPr/>
        </p:nvCxnSpPr>
        <p:spPr>
          <a:xfrm flipV="1">
            <a:off x="6817256" y="2013606"/>
            <a:ext cx="17146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53E568D-1BBA-8850-0404-C0A5B457EFAD}"/>
              </a:ext>
            </a:extLst>
          </p:cNvPr>
          <p:cNvCxnSpPr>
            <a:cxnSpLocks/>
            <a:stCxn id="51" idx="3"/>
            <a:endCxn id="43" idx="1"/>
          </p:cNvCxnSpPr>
          <p:nvPr/>
        </p:nvCxnSpPr>
        <p:spPr>
          <a:xfrm flipV="1">
            <a:off x="9849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3F0909D1-62B7-FDCC-F254-BE392E66A964}"/>
              </a:ext>
            </a:extLst>
          </p:cNvPr>
          <p:cNvCxnSpPr>
            <a:cxnSpLocks/>
            <a:stCxn id="55" idx="3"/>
            <a:endCxn id="40" idx="1"/>
          </p:cNvCxnSpPr>
          <p:nvPr/>
        </p:nvCxnSpPr>
        <p:spPr>
          <a:xfrm>
            <a:off x="9849107" y="4779882"/>
            <a:ext cx="875390" cy="6691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a:extLst>
              <a:ext uri="{FF2B5EF4-FFF2-40B4-BE49-F238E27FC236}">
                <a16:creationId xmlns:a16="http://schemas.microsoft.com/office/drawing/2014/main" id="{85C44360-2F86-CDB2-E6ED-34EBE3316BB1}"/>
              </a:ext>
            </a:extLst>
          </p:cNvPr>
          <p:cNvCxnSpPr>
            <a:cxnSpLocks/>
            <a:stCxn id="46" idx="1"/>
            <a:endCxn id="52" idx="3"/>
          </p:cNvCxnSpPr>
          <p:nvPr/>
        </p:nvCxnSpPr>
        <p:spPr>
          <a:xfrm flipH="1" flipV="1">
            <a:off x="9849107" y="3910802"/>
            <a:ext cx="786448" cy="26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11" name="Graphic 110" descr="Internet with solid fill">
            <a:extLst>
              <a:ext uri="{FF2B5EF4-FFF2-40B4-BE49-F238E27FC236}">
                <a16:creationId xmlns:a16="http://schemas.microsoft.com/office/drawing/2014/main" id="{C2F1409E-6EFA-CD4F-F865-B8B7CE32F4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9491" y="2950113"/>
            <a:ext cx="1547664" cy="1547664"/>
          </a:xfrm>
          <a:prstGeom prst="rect">
            <a:avLst/>
          </a:prstGeom>
        </p:spPr>
      </p:pic>
      <p:pic>
        <p:nvPicPr>
          <p:cNvPr id="112" name="Graphic 111" descr="Volume outline">
            <a:extLst>
              <a:ext uri="{FF2B5EF4-FFF2-40B4-BE49-F238E27FC236}">
                <a16:creationId xmlns:a16="http://schemas.microsoft.com/office/drawing/2014/main" id="{6ABB2115-D156-90BE-7665-1BA76A69163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02253" y="3887978"/>
            <a:ext cx="696969" cy="696968"/>
          </a:xfrm>
          <a:prstGeom prst="rect">
            <a:avLst/>
          </a:prstGeom>
        </p:spPr>
      </p:pic>
      <p:sp>
        <p:nvSpPr>
          <p:cNvPr id="113" name="Rectangle 112">
            <a:extLst>
              <a:ext uri="{FF2B5EF4-FFF2-40B4-BE49-F238E27FC236}">
                <a16:creationId xmlns:a16="http://schemas.microsoft.com/office/drawing/2014/main" id="{D9500B97-A432-1F06-FDE8-10A30165158F}"/>
              </a:ext>
            </a:extLst>
          </p:cNvPr>
          <p:cNvSpPr/>
          <p:nvPr/>
        </p:nvSpPr>
        <p:spPr>
          <a:xfrm>
            <a:off x="7868807" y="210502"/>
            <a:ext cx="2208286" cy="628763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5B87907A-C557-CD78-BC93-F866CF417B58}"/>
              </a:ext>
            </a:extLst>
          </p:cNvPr>
          <p:cNvCxnSpPr>
            <a:cxnSpLocks/>
            <a:endCxn id="19" idx="0"/>
          </p:cNvCxnSpPr>
          <p:nvPr/>
        </p:nvCxnSpPr>
        <p:spPr>
          <a:xfrm>
            <a:off x="29233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Radio microphone outline">
            <a:extLst>
              <a:ext uri="{FF2B5EF4-FFF2-40B4-BE49-F238E27FC236}">
                <a16:creationId xmlns:a16="http://schemas.microsoft.com/office/drawing/2014/main" id="{6CFEBE4B-58F9-6786-F98F-4A06E3886FA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78314" y="355352"/>
            <a:ext cx="914400" cy="914400"/>
          </a:xfrm>
          <a:prstGeom prst="rect">
            <a:avLst/>
          </a:prstGeom>
        </p:spPr>
      </p:pic>
      <p:grpSp>
        <p:nvGrpSpPr>
          <p:cNvPr id="118" name="Group 117">
            <a:extLst>
              <a:ext uri="{FF2B5EF4-FFF2-40B4-BE49-F238E27FC236}">
                <a16:creationId xmlns:a16="http://schemas.microsoft.com/office/drawing/2014/main" id="{E0D3C9EB-DF9B-4C5A-ABAA-EECAC6F3507A}"/>
              </a:ext>
            </a:extLst>
          </p:cNvPr>
          <p:cNvGrpSpPr/>
          <p:nvPr/>
        </p:nvGrpSpPr>
        <p:grpSpPr>
          <a:xfrm>
            <a:off x="425012" y="1368171"/>
            <a:ext cx="3001770" cy="1042772"/>
            <a:chOff x="380944" y="1240973"/>
            <a:chExt cx="3001770" cy="1042772"/>
          </a:xfrm>
        </p:grpSpPr>
        <p:grpSp>
          <p:nvGrpSpPr>
            <p:cNvPr id="119" name="Group 118">
              <a:extLst>
                <a:ext uri="{FF2B5EF4-FFF2-40B4-BE49-F238E27FC236}">
                  <a16:creationId xmlns:a16="http://schemas.microsoft.com/office/drawing/2014/main" id="{787CABC2-B81F-083D-19C0-29CDE5B1545A}"/>
                </a:ext>
              </a:extLst>
            </p:cNvPr>
            <p:cNvGrpSpPr/>
            <p:nvPr/>
          </p:nvGrpSpPr>
          <p:grpSpPr>
            <a:xfrm>
              <a:off x="380944" y="1390614"/>
              <a:ext cx="2961574" cy="893131"/>
              <a:chOff x="69590" y="5923925"/>
              <a:chExt cx="2961574" cy="893131"/>
            </a:xfrm>
          </p:grpSpPr>
          <p:sp>
            <p:nvSpPr>
              <p:cNvPr id="124" name="TextBox 123">
                <a:extLst>
                  <a:ext uri="{FF2B5EF4-FFF2-40B4-BE49-F238E27FC236}">
                    <a16:creationId xmlns:a16="http://schemas.microsoft.com/office/drawing/2014/main" id="{53E5B658-F99C-B11F-9127-75D44F65AF48}"/>
                  </a:ext>
                </a:extLst>
              </p:cNvPr>
              <p:cNvSpPr txBox="1"/>
              <p:nvPr/>
            </p:nvSpPr>
            <p:spPr>
              <a:xfrm>
                <a:off x="297695" y="5974781"/>
                <a:ext cx="2733469" cy="646331"/>
              </a:xfrm>
              <a:prstGeom prst="rect">
                <a:avLst/>
              </a:prstGeom>
              <a:noFill/>
            </p:spPr>
            <p:txBody>
              <a:bodyPr wrap="square">
                <a:spAutoFit/>
              </a:bodyPr>
              <a:lstStyle/>
              <a:p>
                <a:r>
                  <a:rPr lang="en-US" sz="3600" b="0" i="0" u="none" strike="noStrike" dirty="0">
                    <a:solidFill>
                      <a:srgbClr val="C01659"/>
                    </a:solidFill>
                    <a:effectLst/>
                    <a:latin typeface="+mj-lt"/>
                  </a:rPr>
                  <a:t>Bedrock LLM</a:t>
                </a:r>
                <a:endParaRPr lang="en-US" sz="3600" dirty="0">
                  <a:solidFill>
                    <a:srgbClr val="C01659"/>
                  </a:solidFill>
                  <a:latin typeface="+mj-lt"/>
                </a:endParaRPr>
              </a:p>
            </p:txBody>
          </p:sp>
          <p:cxnSp>
            <p:nvCxnSpPr>
              <p:cNvPr id="125" name="Straight Connector 124">
                <a:extLst>
                  <a:ext uri="{FF2B5EF4-FFF2-40B4-BE49-F238E27FC236}">
                    <a16:creationId xmlns:a16="http://schemas.microsoft.com/office/drawing/2014/main" id="{2B60929D-4D26-4C38-037B-84ADA17ED046}"/>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1DFE8FA-156D-8F07-41D5-9E9CFEBD6B57}"/>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68051C1-E7D0-8805-DC41-45164858F1B3}"/>
                </a:ext>
              </a:extLst>
            </p:cNvPr>
            <p:cNvGrpSpPr/>
            <p:nvPr/>
          </p:nvGrpSpPr>
          <p:grpSpPr>
            <a:xfrm rot="10800000">
              <a:off x="421140" y="1240973"/>
              <a:ext cx="2961574" cy="893131"/>
              <a:chOff x="69590" y="5923925"/>
              <a:chExt cx="2961574" cy="893131"/>
            </a:xfrm>
          </p:grpSpPr>
          <p:sp>
            <p:nvSpPr>
              <p:cNvPr id="121" name="TextBox 120">
                <a:extLst>
                  <a:ext uri="{FF2B5EF4-FFF2-40B4-BE49-F238E27FC236}">
                    <a16:creationId xmlns:a16="http://schemas.microsoft.com/office/drawing/2014/main" id="{3EF574D2-3E3C-78CC-5A08-8BB3F6A1AD96}"/>
                  </a:ext>
                </a:extLst>
              </p:cNvPr>
              <p:cNvSpPr txBox="1"/>
              <p:nvPr/>
            </p:nvSpPr>
            <p:spPr>
              <a:xfrm>
                <a:off x="297695" y="5974781"/>
                <a:ext cx="2733469" cy="646331"/>
              </a:xfrm>
              <a:prstGeom prst="rect">
                <a:avLst/>
              </a:prstGeom>
              <a:noFill/>
            </p:spPr>
            <p:txBody>
              <a:bodyPr wrap="square">
                <a:spAutoFit/>
              </a:bodyPr>
              <a:lstStyle/>
              <a:p>
                <a:endParaRPr lang="en-US" sz="3600" dirty="0">
                  <a:solidFill>
                    <a:srgbClr val="C01659"/>
                  </a:solidFill>
                  <a:latin typeface="+mj-lt"/>
                </a:endParaRPr>
              </a:p>
            </p:txBody>
          </p:sp>
          <p:cxnSp>
            <p:nvCxnSpPr>
              <p:cNvPr id="122" name="Straight Connector 121">
                <a:extLst>
                  <a:ext uri="{FF2B5EF4-FFF2-40B4-BE49-F238E27FC236}">
                    <a16:creationId xmlns:a16="http://schemas.microsoft.com/office/drawing/2014/main" id="{5A64998B-D387-AF8C-47B7-B10DD3E2ED41}"/>
                  </a:ext>
                </a:extLst>
              </p:cNvPr>
              <p:cNvCxnSpPr>
                <a:cxnSpLocks/>
              </p:cNvCxnSpPr>
              <p:nvPr/>
            </p:nvCxnSpPr>
            <p:spPr>
              <a:xfrm>
                <a:off x="256253" y="5923925"/>
                <a:ext cx="0" cy="893131"/>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68B35A7-9E6E-A91F-F395-05E1A5B7C760}"/>
                  </a:ext>
                </a:extLst>
              </p:cNvPr>
              <p:cNvCxnSpPr>
                <a:cxnSpLocks/>
              </p:cNvCxnSpPr>
              <p:nvPr/>
            </p:nvCxnSpPr>
            <p:spPr>
              <a:xfrm flipH="1" flipV="1">
                <a:off x="69590" y="6652388"/>
                <a:ext cx="2213564" cy="1688"/>
              </a:xfrm>
              <a:prstGeom prst="line">
                <a:avLst/>
              </a:prstGeom>
              <a:ln w="25400">
                <a:solidFill>
                  <a:srgbClr val="C01659"/>
                </a:solidFill>
              </a:ln>
            </p:spPr>
            <p:style>
              <a:lnRef idx="1">
                <a:schemeClr val="accent1"/>
              </a:lnRef>
              <a:fillRef idx="0">
                <a:schemeClr val="accent1"/>
              </a:fillRef>
              <a:effectRef idx="0">
                <a:schemeClr val="accent1"/>
              </a:effectRef>
              <a:fontRef idx="minor">
                <a:schemeClr val="tx1"/>
              </a:fontRef>
            </p:style>
          </p:cxnSp>
        </p:grpSp>
      </p:grpSp>
      <p:pic>
        <p:nvPicPr>
          <p:cNvPr id="127" name="Graphic 126" descr="Radio microphone outline">
            <a:extLst>
              <a:ext uri="{FF2B5EF4-FFF2-40B4-BE49-F238E27FC236}">
                <a16:creationId xmlns:a16="http://schemas.microsoft.com/office/drawing/2014/main" id="{E9419A02-1A9A-4E62-ABFB-4D803B059C3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02414" y="2830555"/>
            <a:ext cx="654603" cy="654603"/>
          </a:xfrm>
          <a:prstGeom prst="rect">
            <a:avLst/>
          </a:prstGeom>
        </p:spPr>
      </p:pic>
      <p:sp>
        <p:nvSpPr>
          <p:cNvPr id="128" name="Rectangle 127">
            <a:extLst>
              <a:ext uri="{FF2B5EF4-FFF2-40B4-BE49-F238E27FC236}">
                <a16:creationId xmlns:a16="http://schemas.microsoft.com/office/drawing/2014/main" id="{B86A2481-62CB-EEFA-EDC7-620CBB6814A4}"/>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Tree>
    <p:extLst>
      <p:ext uri="{BB962C8B-B14F-4D97-AF65-F5344CB8AC3E}">
        <p14:creationId xmlns:p14="http://schemas.microsoft.com/office/powerpoint/2010/main" val="828610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F54C2F2F-777F-DB02-FA33-711EE29CF2E9}"/>
              </a:ext>
            </a:extLst>
          </p:cNvPr>
          <p:cNvPicPr>
            <a:picLocks noChangeAspect="1"/>
          </p:cNvPicPr>
          <p:nvPr/>
        </p:nvPicPr>
        <p:blipFill rotWithShape="1">
          <a:blip r:embed="rId3"/>
          <a:srcRect l="264" r="1"/>
          <a:stretch/>
        </p:blipFill>
        <p:spPr>
          <a:xfrm>
            <a:off x="1433384" y="18716"/>
            <a:ext cx="9317793" cy="6858000"/>
          </a:xfrm>
          <a:prstGeom prst="rect">
            <a:avLst/>
          </a:prstGeom>
        </p:spPr>
      </p:pic>
      <p:sp>
        <p:nvSpPr>
          <p:cNvPr id="2" name="Rectangle 1">
            <a:extLst>
              <a:ext uri="{FF2B5EF4-FFF2-40B4-BE49-F238E27FC236}">
                <a16:creationId xmlns:a16="http://schemas.microsoft.com/office/drawing/2014/main" id="{A2394328-44C8-CF64-E866-FBE206979B59}"/>
              </a:ext>
            </a:extLst>
          </p:cNvPr>
          <p:cNvSpPr/>
          <p:nvPr/>
        </p:nvSpPr>
        <p:spPr>
          <a:xfrm>
            <a:off x="2095810" y="3342718"/>
            <a:ext cx="1231284" cy="733523"/>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1766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6" name="Group 5">
            <a:extLst>
              <a:ext uri="{FF2B5EF4-FFF2-40B4-BE49-F238E27FC236}">
                <a16:creationId xmlns:a16="http://schemas.microsoft.com/office/drawing/2014/main" id="{728E047C-7B1C-1E86-1AD7-7008D823F1D1}"/>
              </a:ext>
            </a:extLst>
          </p:cNvPr>
          <p:cNvGrpSpPr/>
          <p:nvPr/>
        </p:nvGrpSpPr>
        <p:grpSpPr>
          <a:xfrm>
            <a:off x="792552" y="0"/>
            <a:ext cx="10606896" cy="6858000"/>
            <a:chOff x="792552" y="0"/>
            <a:chExt cx="10606896" cy="6858000"/>
          </a:xfrm>
        </p:grpSpPr>
        <p:pic>
          <p:nvPicPr>
            <p:cNvPr id="3" name="Picture 2" descr="A screenshot of a computer&#10;&#10;Description automatically generated">
              <a:extLst>
                <a:ext uri="{FF2B5EF4-FFF2-40B4-BE49-F238E27FC236}">
                  <a16:creationId xmlns:a16="http://schemas.microsoft.com/office/drawing/2014/main" id="{A53B2C11-7E38-8076-D2B0-13EE16285C9C}"/>
                </a:ext>
              </a:extLst>
            </p:cNvPr>
            <p:cNvPicPr>
              <a:picLocks noChangeAspect="1"/>
            </p:cNvPicPr>
            <p:nvPr/>
          </p:nvPicPr>
          <p:blipFill rotWithShape="1">
            <a:blip r:embed="rId3"/>
            <a:srcRect t="839"/>
            <a:stretch/>
          </p:blipFill>
          <p:spPr>
            <a:xfrm>
              <a:off x="792552" y="0"/>
              <a:ext cx="10606896" cy="6858000"/>
            </a:xfrm>
            <a:prstGeom prst="rect">
              <a:avLst/>
            </a:prstGeom>
          </p:spPr>
        </p:pic>
        <p:sp>
          <p:nvSpPr>
            <p:cNvPr id="5" name="Rectangle 4">
              <a:extLst>
                <a:ext uri="{FF2B5EF4-FFF2-40B4-BE49-F238E27FC236}">
                  <a16:creationId xmlns:a16="http://schemas.microsoft.com/office/drawing/2014/main" id="{EDD53D55-164F-C663-5AAF-0390851BE42A}"/>
                </a:ext>
              </a:extLst>
            </p:cNvPr>
            <p:cNvSpPr/>
            <p:nvPr/>
          </p:nvSpPr>
          <p:spPr>
            <a:xfrm>
              <a:off x="7936992" y="3145536"/>
              <a:ext cx="2950464" cy="4754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803879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5BD3A545-A1F8-98BE-396A-4BE0FF336D48}"/>
              </a:ext>
            </a:extLst>
          </p:cNvPr>
          <p:cNvPicPr>
            <a:picLocks noChangeAspect="1"/>
          </p:cNvPicPr>
          <p:nvPr/>
        </p:nvPicPr>
        <p:blipFill>
          <a:blip r:embed="rId3"/>
          <a:stretch>
            <a:fillRect/>
          </a:stretch>
        </p:blipFill>
        <p:spPr>
          <a:xfrm>
            <a:off x="-1" y="1010320"/>
            <a:ext cx="12203295" cy="4841840"/>
          </a:xfrm>
          <a:prstGeom prst="rect">
            <a:avLst/>
          </a:prstGeom>
        </p:spPr>
      </p:pic>
      <p:sp>
        <p:nvSpPr>
          <p:cNvPr id="2" name="Rectangle 1">
            <a:extLst>
              <a:ext uri="{FF2B5EF4-FFF2-40B4-BE49-F238E27FC236}">
                <a16:creationId xmlns:a16="http://schemas.microsoft.com/office/drawing/2014/main" id="{57F78B5F-0481-50C1-6658-2564E9288394}"/>
              </a:ext>
            </a:extLst>
          </p:cNvPr>
          <p:cNvSpPr/>
          <p:nvPr/>
        </p:nvSpPr>
        <p:spPr>
          <a:xfrm>
            <a:off x="2448350" y="2863739"/>
            <a:ext cx="3647650" cy="804878"/>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55839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6" name="Group 5">
            <a:extLst>
              <a:ext uri="{FF2B5EF4-FFF2-40B4-BE49-F238E27FC236}">
                <a16:creationId xmlns:a16="http://schemas.microsoft.com/office/drawing/2014/main" id="{16E87D65-B4D7-A296-8F8A-96836F17AD17}"/>
              </a:ext>
            </a:extLst>
          </p:cNvPr>
          <p:cNvGrpSpPr/>
          <p:nvPr/>
        </p:nvGrpSpPr>
        <p:grpSpPr>
          <a:xfrm>
            <a:off x="2254818" y="0"/>
            <a:ext cx="7682363" cy="6858000"/>
            <a:chOff x="2254818" y="0"/>
            <a:chExt cx="7682363" cy="6858000"/>
          </a:xfrm>
        </p:grpSpPr>
        <p:pic>
          <p:nvPicPr>
            <p:cNvPr id="3" name="Picture 2" descr="A screenshot of a computer&#10;&#10;Description automatically generated">
              <a:extLst>
                <a:ext uri="{FF2B5EF4-FFF2-40B4-BE49-F238E27FC236}">
                  <a16:creationId xmlns:a16="http://schemas.microsoft.com/office/drawing/2014/main" id="{2C3D4754-ECA0-5CF3-394B-00FB66C98929}"/>
                </a:ext>
              </a:extLst>
            </p:cNvPr>
            <p:cNvPicPr>
              <a:picLocks noChangeAspect="1"/>
            </p:cNvPicPr>
            <p:nvPr/>
          </p:nvPicPr>
          <p:blipFill>
            <a:blip r:embed="rId3"/>
            <a:stretch>
              <a:fillRect/>
            </a:stretch>
          </p:blipFill>
          <p:spPr>
            <a:xfrm>
              <a:off x="2254818" y="0"/>
              <a:ext cx="7682363" cy="6858000"/>
            </a:xfrm>
            <a:prstGeom prst="rect">
              <a:avLst/>
            </a:prstGeom>
          </p:spPr>
        </p:pic>
        <p:sp>
          <p:nvSpPr>
            <p:cNvPr id="5" name="Rectangle 4">
              <a:extLst>
                <a:ext uri="{FF2B5EF4-FFF2-40B4-BE49-F238E27FC236}">
                  <a16:creationId xmlns:a16="http://schemas.microsoft.com/office/drawing/2014/main" id="{CC716FA9-4A74-FC8E-16A5-9C43F7888978}"/>
                </a:ext>
              </a:extLst>
            </p:cNvPr>
            <p:cNvSpPr/>
            <p:nvPr/>
          </p:nvSpPr>
          <p:spPr>
            <a:xfrm>
              <a:off x="6193536" y="1938528"/>
              <a:ext cx="2950464" cy="4754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87985E-6092-9474-5646-AEAE4C726309}"/>
              </a:ext>
            </a:extLst>
          </p:cNvPr>
          <p:cNvSpPr/>
          <p:nvPr/>
        </p:nvSpPr>
        <p:spPr>
          <a:xfrm>
            <a:off x="3054277" y="5634227"/>
            <a:ext cx="1914330" cy="70952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9759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8E583C76-CF51-AC7D-53E7-7A9E10E5297F}"/>
              </a:ext>
            </a:extLst>
          </p:cNvPr>
          <p:cNvPicPr>
            <a:picLocks noChangeAspect="1"/>
          </p:cNvPicPr>
          <p:nvPr/>
        </p:nvPicPr>
        <p:blipFill>
          <a:blip r:embed="rId3"/>
          <a:stretch>
            <a:fillRect/>
          </a:stretch>
        </p:blipFill>
        <p:spPr>
          <a:xfrm>
            <a:off x="0" y="1338088"/>
            <a:ext cx="12200838" cy="4233655"/>
          </a:xfrm>
          <a:prstGeom prst="rect">
            <a:avLst/>
          </a:prstGeom>
        </p:spPr>
      </p:pic>
      <p:sp>
        <p:nvSpPr>
          <p:cNvPr id="2" name="Rectangle 1">
            <a:extLst>
              <a:ext uri="{FF2B5EF4-FFF2-40B4-BE49-F238E27FC236}">
                <a16:creationId xmlns:a16="http://schemas.microsoft.com/office/drawing/2014/main" id="{0E1D23BB-472C-9BC6-6CFD-5AD3EA4B0C98}"/>
              </a:ext>
            </a:extLst>
          </p:cNvPr>
          <p:cNvSpPr/>
          <p:nvPr/>
        </p:nvSpPr>
        <p:spPr>
          <a:xfrm>
            <a:off x="2371231" y="3012212"/>
            <a:ext cx="8667669" cy="166995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02391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9A002490-AF82-6C7C-16D5-946DE98FB77A}"/>
              </a:ext>
            </a:extLst>
          </p:cNvPr>
          <p:cNvPicPr>
            <a:picLocks noChangeAspect="1"/>
          </p:cNvPicPr>
          <p:nvPr/>
        </p:nvPicPr>
        <p:blipFill>
          <a:blip r:embed="rId3"/>
          <a:stretch>
            <a:fillRect/>
          </a:stretch>
        </p:blipFill>
        <p:spPr>
          <a:xfrm>
            <a:off x="2508174" y="0"/>
            <a:ext cx="7175651" cy="6858000"/>
          </a:xfrm>
          <a:prstGeom prst="rect">
            <a:avLst/>
          </a:prstGeom>
        </p:spPr>
      </p:pic>
      <p:sp>
        <p:nvSpPr>
          <p:cNvPr id="2" name="Rectangle 1">
            <a:extLst>
              <a:ext uri="{FF2B5EF4-FFF2-40B4-BE49-F238E27FC236}">
                <a16:creationId xmlns:a16="http://schemas.microsoft.com/office/drawing/2014/main" id="{2B7E8562-77AD-068D-A0AD-B181DEEA9938}"/>
              </a:ext>
            </a:extLst>
          </p:cNvPr>
          <p:cNvSpPr/>
          <p:nvPr/>
        </p:nvSpPr>
        <p:spPr>
          <a:xfrm>
            <a:off x="2889023" y="5017282"/>
            <a:ext cx="1947381" cy="60132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367802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5267B572-B81C-38B1-2B61-661DCB07E3F7}"/>
              </a:ext>
            </a:extLst>
          </p:cNvPr>
          <p:cNvPicPr>
            <a:picLocks noChangeAspect="1"/>
          </p:cNvPicPr>
          <p:nvPr/>
        </p:nvPicPr>
        <p:blipFill>
          <a:blip r:embed="rId3"/>
          <a:stretch>
            <a:fillRect/>
          </a:stretch>
        </p:blipFill>
        <p:spPr>
          <a:xfrm>
            <a:off x="0" y="364700"/>
            <a:ext cx="12192000" cy="6128598"/>
          </a:xfrm>
          <a:prstGeom prst="rect">
            <a:avLst/>
          </a:prstGeom>
        </p:spPr>
      </p:pic>
    </p:spTree>
    <p:extLst>
      <p:ext uri="{BB962C8B-B14F-4D97-AF65-F5344CB8AC3E}">
        <p14:creationId xmlns:p14="http://schemas.microsoft.com/office/powerpoint/2010/main" val="3476041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 shot of a computer program&#10;&#10;Description automatically generated">
            <a:extLst>
              <a:ext uri="{FF2B5EF4-FFF2-40B4-BE49-F238E27FC236}">
                <a16:creationId xmlns:a16="http://schemas.microsoft.com/office/drawing/2014/main" id="{CFE9E49A-A8DD-5772-36BF-2411B95BE2A7}"/>
              </a:ext>
            </a:extLst>
          </p:cNvPr>
          <p:cNvPicPr>
            <a:picLocks noChangeAspect="1"/>
          </p:cNvPicPr>
          <p:nvPr/>
        </p:nvPicPr>
        <p:blipFill>
          <a:blip r:embed="rId3"/>
          <a:stretch>
            <a:fillRect/>
          </a:stretch>
        </p:blipFill>
        <p:spPr>
          <a:xfrm>
            <a:off x="2636108" y="0"/>
            <a:ext cx="6919784" cy="6858000"/>
          </a:xfrm>
          <a:prstGeom prst="rect">
            <a:avLst/>
          </a:prstGeom>
        </p:spPr>
      </p:pic>
      <p:pic>
        <p:nvPicPr>
          <p:cNvPr id="6" name="Picture 5">
            <a:extLst>
              <a:ext uri="{FF2B5EF4-FFF2-40B4-BE49-F238E27FC236}">
                <a16:creationId xmlns:a16="http://schemas.microsoft.com/office/drawing/2014/main" id="{3B974991-9795-DFE0-675A-9E1490DBD994}"/>
              </a:ext>
            </a:extLst>
          </p:cNvPr>
          <p:cNvPicPr>
            <a:picLocks noChangeAspect="1"/>
          </p:cNvPicPr>
          <p:nvPr/>
        </p:nvPicPr>
        <p:blipFill>
          <a:blip r:embed="rId4"/>
          <a:stretch>
            <a:fillRect/>
          </a:stretch>
        </p:blipFill>
        <p:spPr>
          <a:xfrm>
            <a:off x="6481318" y="2230686"/>
            <a:ext cx="5491226" cy="660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Left Bracket 6">
            <a:extLst>
              <a:ext uri="{FF2B5EF4-FFF2-40B4-BE49-F238E27FC236}">
                <a16:creationId xmlns:a16="http://schemas.microsoft.com/office/drawing/2014/main" id="{41EDDFD5-79E7-7593-2150-C2C905361BA4}"/>
              </a:ext>
            </a:extLst>
          </p:cNvPr>
          <p:cNvSpPr/>
          <p:nvPr/>
        </p:nvSpPr>
        <p:spPr>
          <a:xfrm>
            <a:off x="3111114" y="1122350"/>
            <a:ext cx="343285" cy="1108336"/>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sp>
        <p:nvSpPr>
          <p:cNvPr id="8" name="Down Arrow 7">
            <a:extLst>
              <a:ext uri="{FF2B5EF4-FFF2-40B4-BE49-F238E27FC236}">
                <a16:creationId xmlns:a16="http://schemas.microsoft.com/office/drawing/2014/main" id="{9DD5915A-F103-93E5-A927-467ADDEA8399}"/>
              </a:ext>
            </a:extLst>
          </p:cNvPr>
          <p:cNvSpPr/>
          <p:nvPr/>
        </p:nvSpPr>
        <p:spPr>
          <a:xfrm rot="16200000">
            <a:off x="2263240" y="244762"/>
            <a:ext cx="318655" cy="66501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algn="ctr" defTabSz="914400" rtl="1" eaLnBrk="1" latinLnBrk="0" hangingPunct="1"/>
            <a:endParaRPr lang="en-US"/>
          </a:p>
        </p:txBody>
      </p:sp>
      <p:sp>
        <p:nvSpPr>
          <p:cNvPr id="9" name="Rectangle 8">
            <a:extLst>
              <a:ext uri="{FF2B5EF4-FFF2-40B4-BE49-F238E27FC236}">
                <a16:creationId xmlns:a16="http://schemas.microsoft.com/office/drawing/2014/main" id="{274F57A5-E37A-DE26-2729-B4FB8DED6442}"/>
              </a:ext>
            </a:extLst>
          </p:cNvPr>
          <p:cNvSpPr/>
          <p:nvPr/>
        </p:nvSpPr>
        <p:spPr>
          <a:xfrm>
            <a:off x="3401852" y="2360871"/>
            <a:ext cx="2694148" cy="53029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0" name="Left Bracket 9">
            <a:extLst>
              <a:ext uri="{FF2B5EF4-FFF2-40B4-BE49-F238E27FC236}">
                <a16:creationId xmlns:a16="http://schemas.microsoft.com/office/drawing/2014/main" id="{656B9A3D-E6A7-06B4-BCAF-4EC48C081DA2}"/>
              </a:ext>
            </a:extLst>
          </p:cNvPr>
          <p:cNvSpPr/>
          <p:nvPr/>
        </p:nvSpPr>
        <p:spPr>
          <a:xfrm>
            <a:off x="3092433" y="4591557"/>
            <a:ext cx="309419" cy="894843"/>
          </a:xfrm>
          <a:prstGeom prst="leftBracket">
            <a:avLst/>
          </a:prstGeom>
        </p:spPr>
        <p:style>
          <a:lnRef idx="3">
            <a:schemeClr val="accent4"/>
          </a:lnRef>
          <a:fillRef idx="0">
            <a:schemeClr val="accent4"/>
          </a:fillRef>
          <a:effectRef idx="2">
            <a:schemeClr val="accent4"/>
          </a:effectRef>
          <a:fontRef idx="minor">
            <a:schemeClr val="tx1"/>
          </a:fontRef>
        </p:style>
        <p:txBody>
          <a:bodyPr rtlCol="0" anchor="ctr"/>
          <a:lstStyle/>
          <a:p>
            <a:pPr marL="0" algn="ctr" defTabSz="914400" rtl="1" eaLnBrk="1" latinLnBrk="0" hangingPunct="1"/>
            <a:endParaRPr lang="en-US"/>
          </a:p>
        </p:txBody>
      </p:sp>
      <p:sp>
        <p:nvSpPr>
          <p:cNvPr id="11" name="Rectangle 10">
            <a:extLst>
              <a:ext uri="{FF2B5EF4-FFF2-40B4-BE49-F238E27FC236}">
                <a16:creationId xmlns:a16="http://schemas.microsoft.com/office/drawing/2014/main" id="{F5326EED-1D45-A3B3-206C-44C37548A401}"/>
              </a:ext>
            </a:extLst>
          </p:cNvPr>
          <p:cNvSpPr/>
          <p:nvPr/>
        </p:nvSpPr>
        <p:spPr>
          <a:xfrm>
            <a:off x="3282756" y="5697351"/>
            <a:ext cx="2542311" cy="112489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2103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8.33333E-7 -4.44444E-6 L -0.00117 0.2963 " pathEditMode="relative" rAng="0" ptsTypes="AA">
                                      <p:cBhvr>
                                        <p:cTn id="21" dur="500" fill="hold"/>
                                        <p:tgtEl>
                                          <p:spTgt spid="7"/>
                                        </p:tgtEl>
                                        <p:attrNameLst>
                                          <p:attrName>ppt_x</p:attrName>
                                          <p:attrName>ppt_y</p:attrName>
                                        </p:attrNameLst>
                                      </p:cBhvr>
                                      <p:rCtr x="-65" y="14815"/>
                                    </p:animMotion>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heckerboard(across)">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3EEF280D-1AA4-5E88-03D8-7B392E435C87}"/>
              </a:ext>
            </a:extLst>
          </p:cNvPr>
          <p:cNvPicPr>
            <a:picLocks noChangeAspect="1"/>
          </p:cNvPicPr>
          <p:nvPr/>
        </p:nvPicPr>
        <p:blipFill>
          <a:blip r:embed="rId3"/>
          <a:stretch>
            <a:fillRect/>
          </a:stretch>
        </p:blipFill>
        <p:spPr>
          <a:xfrm>
            <a:off x="0" y="67756"/>
            <a:ext cx="12192000" cy="6722488"/>
          </a:xfrm>
          <a:prstGeom prst="rect">
            <a:avLst/>
          </a:prstGeom>
        </p:spPr>
      </p:pic>
      <p:sp>
        <p:nvSpPr>
          <p:cNvPr id="2" name="Rectangle 1">
            <a:extLst>
              <a:ext uri="{FF2B5EF4-FFF2-40B4-BE49-F238E27FC236}">
                <a16:creationId xmlns:a16="http://schemas.microsoft.com/office/drawing/2014/main" id="{D7C8433A-8080-8554-B4C5-A94B2D72253F}"/>
              </a:ext>
            </a:extLst>
          </p:cNvPr>
          <p:cNvSpPr/>
          <p:nvPr/>
        </p:nvSpPr>
        <p:spPr>
          <a:xfrm>
            <a:off x="641583" y="4807962"/>
            <a:ext cx="4448209" cy="1747074"/>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5590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27A52547-2FD2-09FE-66F4-9C268733241D}"/>
              </a:ext>
            </a:extLst>
          </p:cNvPr>
          <p:cNvPicPr>
            <a:picLocks noChangeAspect="1"/>
          </p:cNvPicPr>
          <p:nvPr/>
        </p:nvPicPr>
        <p:blipFill>
          <a:blip r:embed="rId3"/>
          <a:stretch>
            <a:fillRect/>
          </a:stretch>
        </p:blipFill>
        <p:spPr>
          <a:xfrm>
            <a:off x="734899" y="0"/>
            <a:ext cx="10722202" cy="6858000"/>
          </a:xfrm>
          <a:prstGeom prst="rect">
            <a:avLst/>
          </a:prstGeom>
        </p:spPr>
      </p:pic>
      <p:sp>
        <p:nvSpPr>
          <p:cNvPr id="2" name="Right Arrow 1">
            <a:extLst>
              <a:ext uri="{FF2B5EF4-FFF2-40B4-BE49-F238E27FC236}">
                <a16:creationId xmlns:a16="http://schemas.microsoft.com/office/drawing/2014/main" id="{F221341A-FD58-5370-024E-6EAE2AEED66D}"/>
              </a:ext>
            </a:extLst>
          </p:cNvPr>
          <p:cNvSpPr/>
          <p:nvPr/>
        </p:nvSpPr>
        <p:spPr>
          <a:xfrm>
            <a:off x="616945" y="1222872"/>
            <a:ext cx="1035585" cy="209321"/>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58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descr="A diagram of a flowchart&#10;&#10;Description automatically generated">
            <a:extLst>
              <a:ext uri="{FF2B5EF4-FFF2-40B4-BE49-F238E27FC236}">
                <a16:creationId xmlns:a16="http://schemas.microsoft.com/office/drawing/2014/main" id="{8BFA5ACC-1F23-F8FE-B097-84A6775000DB}"/>
              </a:ext>
            </a:extLst>
          </p:cNvPr>
          <p:cNvPicPr>
            <a:picLocks noChangeAspect="1"/>
          </p:cNvPicPr>
          <p:nvPr/>
        </p:nvPicPr>
        <p:blipFill rotWithShape="1">
          <a:blip r:embed="rId3"/>
          <a:srcRect l="10184" t="7652" r="16050"/>
          <a:stretch/>
        </p:blipFill>
        <p:spPr>
          <a:xfrm>
            <a:off x="-2844977" y="2249977"/>
            <a:ext cx="1937386" cy="2208926"/>
          </a:xfrm>
          <a:prstGeom prst="rect">
            <a:avLst/>
          </a:prstGeom>
        </p:spPr>
      </p:pic>
      <p:grpSp>
        <p:nvGrpSpPr>
          <p:cNvPr id="140" name="Group 139">
            <a:extLst>
              <a:ext uri="{FF2B5EF4-FFF2-40B4-BE49-F238E27FC236}">
                <a16:creationId xmlns:a16="http://schemas.microsoft.com/office/drawing/2014/main" id="{F949655F-EAD4-9280-FC9E-DEC2C6A25B8D}"/>
              </a:ext>
            </a:extLst>
          </p:cNvPr>
          <p:cNvGrpSpPr/>
          <p:nvPr/>
        </p:nvGrpSpPr>
        <p:grpSpPr>
          <a:xfrm>
            <a:off x="-3230274" y="5297298"/>
            <a:ext cx="2076883" cy="1038999"/>
            <a:chOff x="6789734" y="1184275"/>
            <a:chExt cx="2243137" cy="1038999"/>
          </a:xfrm>
        </p:grpSpPr>
        <p:pic>
          <p:nvPicPr>
            <p:cNvPr id="141" name="Graphic 17">
              <a:extLst>
                <a:ext uri="{FF2B5EF4-FFF2-40B4-BE49-F238E27FC236}">
                  <a16:creationId xmlns:a16="http://schemas.microsoft.com/office/drawing/2014/main" id="{E95DBDB1-025A-BE8F-1BCE-5A2D260D9F4A}"/>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9">
              <a:extLst>
                <a:ext uri="{FF2B5EF4-FFF2-40B4-BE49-F238E27FC236}">
                  <a16:creationId xmlns:a16="http://schemas.microsoft.com/office/drawing/2014/main" id="{508712A0-207E-455A-5B8B-C622F9D53CA2}"/>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143" name="Picture 142" descr="A computer screen shot of a computer&#10;&#10;Description automatically generated">
            <a:extLst>
              <a:ext uri="{FF2B5EF4-FFF2-40B4-BE49-F238E27FC236}">
                <a16:creationId xmlns:a16="http://schemas.microsoft.com/office/drawing/2014/main" id="{B938CFAF-2CA2-AA0A-7ED2-6E6068BE6E46}"/>
              </a:ext>
            </a:extLst>
          </p:cNvPr>
          <p:cNvPicPr>
            <a:picLocks noChangeAspect="1"/>
          </p:cNvPicPr>
          <p:nvPr/>
        </p:nvPicPr>
        <p:blipFill>
          <a:blip r:embed="rId5"/>
          <a:stretch>
            <a:fillRect/>
          </a:stretch>
        </p:blipFill>
        <p:spPr>
          <a:xfrm>
            <a:off x="2917661" y="-1238753"/>
            <a:ext cx="1932551" cy="801631"/>
          </a:xfrm>
          <a:prstGeom prst="rect">
            <a:avLst/>
          </a:prstGeom>
        </p:spPr>
      </p:pic>
      <p:sp>
        <p:nvSpPr>
          <p:cNvPr id="145" name="Chevron 144">
            <a:extLst>
              <a:ext uri="{FF2B5EF4-FFF2-40B4-BE49-F238E27FC236}">
                <a16:creationId xmlns:a16="http://schemas.microsoft.com/office/drawing/2014/main" id="{3E23044B-0A75-2F99-EEE1-63A503E93793}"/>
              </a:ext>
            </a:extLst>
          </p:cNvPr>
          <p:cNvSpPr/>
          <p:nvPr/>
        </p:nvSpPr>
        <p:spPr>
          <a:xfrm>
            <a:off x="35824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0" name="Group 149">
            <a:extLst>
              <a:ext uri="{FF2B5EF4-FFF2-40B4-BE49-F238E27FC236}">
                <a16:creationId xmlns:a16="http://schemas.microsoft.com/office/drawing/2014/main" id="{A584ED27-8AB5-686D-0E4D-CE7124325FC6}"/>
              </a:ext>
            </a:extLst>
          </p:cNvPr>
          <p:cNvGrpSpPr/>
          <p:nvPr/>
        </p:nvGrpSpPr>
        <p:grpSpPr>
          <a:xfrm>
            <a:off x="7369529" y="428781"/>
            <a:ext cx="1406566" cy="1095403"/>
            <a:chOff x="2602540" y="1153731"/>
            <a:chExt cx="1406566" cy="1095403"/>
          </a:xfrm>
        </p:grpSpPr>
        <p:pic>
          <p:nvPicPr>
            <p:cNvPr id="151" name="Graphic 17">
              <a:extLst>
                <a:ext uri="{FF2B5EF4-FFF2-40B4-BE49-F238E27FC236}">
                  <a16:creationId xmlns:a16="http://schemas.microsoft.com/office/drawing/2014/main" id="{CBB57505-FCA4-5D41-48C1-10618673D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Box 9">
              <a:extLst>
                <a:ext uri="{FF2B5EF4-FFF2-40B4-BE49-F238E27FC236}">
                  <a16:creationId xmlns:a16="http://schemas.microsoft.com/office/drawing/2014/main" id="{08871C33-0B52-4FEF-D9F2-B331A21F22EB}"/>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153" name="Group 152">
            <a:extLst>
              <a:ext uri="{FF2B5EF4-FFF2-40B4-BE49-F238E27FC236}">
                <a16:creationId xmlns:a16="http://schemas.microsoft.com/office/drawing/2014/main" id="{EE19CE39-029C-FB7A-7CC9-A551D38E637D}"/>
              </a:ext>
            </a:extLst>
          </p:cNvPr>
          <p:cNvGrpSpPr/>
          <p:nvPr/>
        </p:nvGrpSpPr>
        <p:grpSpPr>
          <a:xfrm>
            <a:off x="2111446" y="4758162"/>
            <a:ext cx="785554" cy="1074936"/>
            <a:chOff x="4098889" y="2025155"/>
            <a:chExt cx="785554" cy="1074936"/>
          </a:xfrm>
        </p:grpSpPr>
        <p:sp>
          <p:nvSpPr>
            <p:cNvPr id="154" name="TextBox 62">
              <a:extLst>
                <a:ext uri="{FF2B5EF4-FFF2-40B4-BE49-F238E27FC236}">
                  <a16:creationId xmlns:a16="http://schemas.microsoft.com/office/drawing/2014/main" id="{809D97C6-1D1F-ECC0-E3D4-3C6174A52D36}"/>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55" name="Graphic 63">
              <a:extLst>
                <a:ext uri="{FF2B5EF4-FFF2-40B4-BE49-F238E27FC236}">
                  <a16:creationId xmlns:a16="http://schemas.microsoft.com/office/drawing/2014/main" id="{B107A09F-3CCF-1CB8-8435-C09E61B7BBE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9" name="Graphic 158" descr="User with solid fill">
            <a:extLst>
              <a:ext uri="{FF2B5EF4-FFF2-40B4-BE49-F238E27FC236}">
                <a16:creationId xmlns:a16="http://schemas.microsoft.com/office/drawing/2014/main" id="{150DB3E2-EE98-01CB-3ACF-30471AD5D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613" y="3019665"/>
            <a:ext cx="1217558" cy="1217558"/>
          </a:xfrm>
          <a:prstGeom prst="rect">
            <a:avLst/>
          </a:prstGeom>
        </p:spPr>
      </p:pic>
      <p:cxnSp>
        <p:nvCxnSpPr>
          <p:cNvPr id="160" name="Straight Arrow Connector 159">
            <a:extLst>
              <a:ext uri="{FF2B5EF4-FFF2-40B4-BE49-F238E27FC236}">
                <a16:creationId xmlns:a16="http://schemas.microsoft.com/office/drawing/2014/main" id="{F76BDE37-D539-79DD-E253-8A7C2DDE2BFA}"/>
              </a:ext>
            </a:extLst>
          </p:cNvPr>
          <p:cNvCxnSpPr>
            <a:cxnSpLocks/>
          </p:cNvCxnSpPr>
          <p:nvPr/>
        </p:nvCxnSpPr>
        <p:spPr>
          <a:xfrm>
            <a:off x="10360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3C6048-EE96-24EE-10EA-BA5EBFC65CCA}"/>
              </a:ext>
            </a:extLst>
          </p:cNvPr>
          <p:cNvCxnSpPr>
            <a:cxnSpLocks/>
            <a:stCxn id="195" idx="3"/>
            <a:endCxn id="169" idx="1"/>
          </p:cNvCxnSpPr>
          <p:nvPr/>
        </p:nvCxnSpPr>
        <p:spPr>
          <a:xfrm flipV="1">
            <a:off x="3278055" y="3709747"/>
            <a:ext cx="883099" cy="14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7BDCAE0F-9D10-5329-478B-911FA7D17865}"/>
              </a:ext>
            </a:extLst>
          </p:cNvPr>
          <p:cNvGrpSpPr/>
          <p:nvPr/>
        </p:nvGrpSpPr>
        <p:grpSpPr>
          <a:xfrm>
            <a:off x="5905146" y="5654738"/>
            <a:ext cx="1737768" cy="1129986"/>
            <a:chOff x="5905146" y="5654738"/>
            <a:chExt cx="1737768" cy="1129986"/>
          </a:xfrm>
        </p:grpSpPr>
        <p:grpSp>
          <p:nvGrpSpPr>
            <p:cNvPr id="162" name="Group 161">
              <a:extLst>
                <a:ext uri="{FF2B5EF4-FFF2-40B4-BE49-F238E27FC236}">
                  <a16:creationId xmlns:a16="http://schemas.microsoft.com/office/drawing/2014/main" id="{DF4D5532-AC17-A661-91DD-BFC9442BCEB4}"/>
                </a:ext>
              </a:extLst>
            </p:cNvPr>
            <p:cNvGrpSpPr/>
            <p:nvPr/>
          </p:nvGrpSpPr>
          <p:grpSpPr>
            <a:xfrm>
              <a:off x="5905146" y="5654738"/>
              <a:ext cx="785554" cy="1129986"/>
              <a:chOff x="2659063" y="2812015"/>
              <a:chExt cx="457200" cy="657663"/>
            </a:xfrm>
          </p:grpSpPr>
          <p:sp>
            <p:nvSpPr>
              <p:cNvPr id="163" name="TextBox 62">
                <a:extLst>
                  <a:ext uri="{FF2B5EF4-FFF2-40B4-BE49-F238E27FC236}">
                    <a16:creationId xmlns:a16="http://schemas.microsoft.com/office/drawing/2014/main" id="{1CFB9722-2575-9181-F1ED-8A01B100C500}"/>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164" name="Graphic 63">
                <a:extLst>
                  <a:ext uri="{FF2B5EF4-FFF2-40B4-BE49-F238E27FC236}">
                    <a16:creationId xmlns:a16="http://schemas.microsoft.com/office/drawing/2014/main" id="{628DAD7A-76D1-7FFE-6163-1B5FC361111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5" name="Straight Arrow Connector 164">
              <a:extLst>
                <a:ext uri="{FF2B5EF4-FFF2-40B4-BE49-F238E27FC236}">
                  <a16:creationId xmlns:a16="http://schemas.microsoft.com/office/drawing/2014/main" id="{D5376C37-38B7-BB7F-7048-F1C73A35CE4B}"/>
                </a:ext>
              </a:extLst>
            </p:cNvPr>
            <p:cNvCxnSpPr>
              <a:cxnSpLocks/>
              <a:stCxn id="183" idx="2"/>
            </p:cNvCxnSpPr>
            <p:nvPr/>
          </p:nvCxnSpPr>
          <p:spPr>
            <a:xfrm flipH="1">
              <a:off x="6639900" y="6047299"/>
              <a:ext cx="10030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Straight Arrow Connector 165">
            <a:extLst>
              <a:ext uri="{FF2B5EF4-FFF2-40B4-BE49-F238E27FC236}">
                <a16:creationId xmlns:a16="http://schemas.microsoft.com/office/drawing/2014/main" id="{2C80BF25-1649-89BD-C2E4-24DE9218DA83}"/>
              </a:ext>
            </a:extLst>
          </p:cNvPr>
          <p:cNvCxnSpPr>
            <a:cxnSpLocks/>
            <a:stCxn id="164" idx="0"/>
            <a:endCxn id="157" idx="2"/>
          </p:cNvCxnSpPr>
          <p:nvPr/>
        </p:nvCxnSpPr>
        <p:spPr>
          <a:xfrm flipH="1" flipV="1">
            <a:off x="6287894" y="4418896"/>
            <a:ext cx="10029" cy="123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844BFD0-5DCF-F413-0003-BDDB15B64766}"/>
              </a:ext>
            </a:extLst>
          </p:cNvPr>
          <p:cNvCxnSpPr>
            <a:cxnSpLocks/>
          </p:cNvCxnSpPr>
          <p:nvPr/>
        </p:nvCxnSpPr>
        <p:spPr>
          <a:xfrm>
            <a:off x="10453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57E31E1-6AF1-0A86-E378-276D6373F6F5}"/>
              </a:ext>
            </a:extLst>
          </p:cNvPr>
          <p:cNvGrpSpPr/>
          <p:nvPr/>
        </p:nvGrpSpPr>
        <p:grpSpPr>
          <a:xfrm>
            <a:off x="3864919" y="3328747"/>
            <a:ext cx="1354469" cy="1077011"/>
            <a:chOff x="7231686" y="1184275"/>
            <a:chExt cx="1354469" cy="1077011"/>
          </a:xfrm>
        </p:grpSpPr>
        <p:pic>
          <p:nvPicPr>
            <p:cNvPr id="169" name="Graphic 17">
              <a:extLst>
                <a:ext uri="{FF2B5EF4-FFF2-40B4-BE49-F238E27FC236}">
                  <a16:creationId xmlns:a16="http://schemas.microsoft.com/office/drawing/2014/main" id="{E78EE7A7-D0EE-EC2D-E5CD-669A11B5EA05}"/>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9">
              <a:extLst>
                <a:ext uri="{FF2B5EF4-FFF2-40B4-BE49-F238E27FC236}">
                  <a16:creationId xmlns:a16="http://schemas.microsoft.com/office/drawing/2014/main" id="{E6AEFDCF-8AC3-601B-A8D9-82E304C98482}"/>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grpSp>
        <p:nvGrpSpPr>
          <p:cNvPr id="239" name="Group 238">
            <a:extLst>
              <a:ext uri="{FF2B5EF4-FFF2-40B4-BE49-F238E27FC236}">
                <a16:creationId xmlns:a16="http://schemas.microsoft.com/office/drawing/2014/main" id="{6C80CC8A-4CC8-7254-8DFF-866F6CF0E95E}"/>
              </a:ext>
            </a:extLst>
          </p:cNvPr>
          <p:cNvGrpSpPr/>
          <p:nvPr/>
        </p:nvGrpSpPr>
        <p:grpSpPr>
          <a:xfrm>
            <a:off x="4923154" y="3315089"/>
            <a:ext cx="2041975" cy="1103807"/>
            <a:chOff x="4923154" y="3315089"/>
            <a:chExt cx="2041975" cy="1103807"/>
          </a:xfrm>
        </p:grpSpPr>
        <p:grpSp>
          <p:nvGrpSpPr>
            <p:cNvPr id="156" name="Group 155">
              <a:extLst>
                <a:ext uri="{FF2B5EF4-FFF2-40B4-BE49-F238E27FC236}">
                  <a16:creationId xmlns:a16="http://schemas.microsoft.com/office/drawing/2014/main" id="{1FFC3E23-EB8C-DB3F-D77A-A53842BE0BC4}"/>
                </a:ext>
              </a:extLst>
            </p:cNvPr>
            <p:cNvGrpSpPr/>
            <p:nvPr/>
          </p:nvGrpSpPr>
          <p:grpSpPr>
            <a:xfrm>
              <a:off x="5610659" y="3315089"/>
              <a:ext cx="1354470" cy="1103807"/>
              <a:chOff x="5245901" y="2781300"/>
              <a:chExt cx="788315" cy="642426"/>
            </a:xfrm>
          </p:grpSpPr>
          <p:sp>
            <p:nvSpPr>
              <p:cNvPr id="157" name="TextBox 17">
                <a:extLst>
                  <a:ext uri="{FF2B5EF4-FFF2-40B4-BE49-F238E27FC236}">
                    <a16:creationId xmlns:a16="http://schemas.microsoft.com/office/drawing/2014/main" id="{5F51D6B7-0925-7A51-EBD5-B1820A112DD1}"/>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158" name="Graphic 13">
                <a:extLst>
                  <a:ext uri="{FF2B5EF4-FFF2-40B4-BE49-F238E27FC236}">
                    <a16:creationId xmlns:a16="http://schemas.microsoft.com/office/drawing/2014/main" id="{EF277174-3DF6-39CF-BE04-8AD84716C13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1" name="Straight Arrow Connector 170">
              <a:extLst>
                <a:ext uri="{FF2B5EF4-FFF2-40B4-BE49-F238E27FC236}">
                  <a16:creationId xmlns:a16="http://schemas.microsoft.com/office/drawing/2014/main" id="{CF28F88E-9937-BE2C-A479-D78B6262810D}"/>
                </a:ext>
              </a:extLst>
            </p:cNvPr>
            <p:cNvCxnSpPr>
              <a:cxnSpLocks/>
              <a:stCxn id="169" idx="3"/>
              <a:endCxn id="158" idx="1"/>
            </p:cNvCxnSpPr>
            <p:nvPr/>
          </p:nvCxnSpPr>
          <p:spPr>
            <a:xfrm flipV="1">
              <a:off x="49231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82" name="Oval 181">
            <a:extLst>
              <a:ext uri="{FF2B5EF4-FFF2-40B4-BE49-F238E27FC236}">
                <a16:creationId xmlns:a16="http://schemas.microsoft.com/office/drawing/2014/main" id="{D789228B-B9F2-1B1F-59A6-2B4E53A5AACC}"/>
              </a:ext>
            </a:extLst>
          </p:cNvPr>
          <p:cNvSpPr/>
          <p:nvPr/>
        </p:nvSpPr>
        <p:spPr>
          <a:xfrm>
            <a:off x="7642914" y="1583707"/>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184" name="Rounded Rectangle 183">
            <a:extLst>
              <a:ext uri="{FF2B5EF4-FFF2-40B4-BE49-F238E27FC236}">
                <a16:creationId xmlns:a16="http://schemas.microsoft.com/office/drawing/2014/main" id="{F1F6CACA-F3F4-D0E5-585E-5CC4730A9043}"/>
              </a:ext>
            </a:extLst>
          </p:cNvPr>
          <p:cNvSpPr/>
          <p:nvPr/>
        </p:nvSpPr>
        <p:spPr>
          <a:xfrm>
            <a:off x="7185519" y="272943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cxnSp>
        <p:nvCxnSpPr>
          <p:cNvPr id="187" name="Straight Arrow Connector 186">
            <a:extLst>
              <a:ext uri="{FF2B5EF4-FFF2-40B4-BE49-F238E27FC236}">
                <a16:creationId xmlns:a16="http://schemas.microsoft.com/office/drawing/2014/main" id="{0CF4119A-B794-888D-4D9F-9601A4D2919A}"/>
              </a:ext>
            </a:extLst>
          </p:cNvPr>
          <p:cNvCxnSpPr>
            <a:cxnSpLocks/>
            <a:stCxn id="182" idx="4"/>
            <a:endCxn id="184" idx="0"/>
          </p:cNvCxnSpPr>
          <p:nvPr/>
        </p:nvCxnSpPr>
        <p:spPr>
          <a:xfrm>
            <a:off x="8072813" y="2443504"/>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0" name="Group 219">
            <a:extLst>
              <a:ext uri="{FF2B5EF4-FFF2-40B4-BE49-F238E27FC236}">
                <a16:creationId xmlns:a16="http://schemas.microsoft.com/office/drawing/2014/main" id="{5FC02E11-9D14-35F8-816B-186869D20639}"/>
              </a:ext>
            </a:extLst>
          </p:cNvPr>
          <p:cNvGrpSpPr/>
          <p:nvPr/>
        </p:nvGrpSpPr>
        <p:grpSpPr>
          <a:xfrm>
            <a:off x="7185519" y="3295191"/>
            <a:ext cx="1774588" cy="974690"/>
            <a:chOff x="7185519" y="3295191"/>
            <a:chExt cx="1774588" cy="974690"/>
          </a:xfrm>
        </p:grpSpPr>
        <p:sp>
          <p:nvSpPr>
            <p:cNvPr id="185" name="Rounded Rectangle 184">
              <a:extLst>
                <a:ext uri="{FF2B5EF4-FFF2-40B4-BE49-F238E27FC236}">
                  <a16:creationId xmlns:a16="http://schemas.microsoft.com/office/drawing/2014/main" id="{C9A407D4-72E3-E9D5-3883-B4254ABDF97F}"/>
                </a:ext>
              </a:extLst>
            </p:cNvPr>
            <p:cNvSpPr/>
            <p:nvPr/>
          </p:nvSpPr>
          <p:spPr>
            <a:xfrm>
              <a:off x="7185519" y="370412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cxnSp>
          <p:nvCxnSpPr>
            <p:cNvPr id="188" name="Straight Arrow Connector 187">
              <a:extLst>
                <a:ext uri="{FF2B5EF4-FFF2-40B4-BE49-F238E27FC236}">
                  <a16:creationId xmlns:a16="http://schemas.microsoft.com/office/drawing/2014/main" id="{7BC9F2F1-B69D-6862-7C34-F46EB293C74D}"/>
                </a:ext>
              </a:extLst>
            </p:cNvPr>
            <p:cNvCxnSpPr>
              <a:cxnSpLocks/>
              <a:stCxn id="184" idx="2"/>
              <a:endCxn id="185" idx="0"/>
            </p:cNvCxnSpPr>
            <p:nvPr/>
          </p:nvCxnSpPr>
          <p:spPr>
            <a:xfrm>
              <a:off x="8072813" y="3295191"/>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28" name="Group 227">
            <a:extLst>
              <a:ext uri="{FF2B5EF4-FFF2-40B4-BE49-F238E27FC236}">
                <a16:creationId xmlns:a16="http://schemas.microsoft.com/office/drawing/2014/main" id="{88899055-B52D-E3D2-D702-ECD9866FA942}"/>
              </a:ext>
            </a:extLst>
          </p:cNvPr>
          <p:cNvGrpSpPr/>
          <p:nvPr/>
        </p:nvGrpSpPr>
        <p:grpSpPr>
          <a:xfrm>
            <a:off x="7185519" y="4269881"/>
            <a:ext cx="1774588" cy="983380"/>
            <a:chOff x="7185519" y="4269881"/>
            <a:chExt cx="1774588" cy="983380"/>
          </a:xfrm>
        </p:grpSpPr>
        <p:sp>
          <p:nvSpPr>
            <p:cNvPr id="186" name="Rounded Rectangle 185">
              <a:extLst>
                <a:ext uri="{FF2B5EF4-FFF2-40B4-BE49-F238E27FC236}">
                  <a16:creationId xmlns:a16="http://schemas.microsoft.com/office/drawing/2014/main" id="{04BAB717-3020-3D51-AAC9-923C8EBB3632}"/>
                </a:ext>
              </a:extLst>
            </p:cNvPr>
            <p:cNvSpPr/>
            <p:nvPr/>
          </p:nvSpPr>
          <p:spPr>
            <a:xfrm>
              <a:off x="7185519" y="468750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189" name="Straight Arrow Connector 188">
              <a:extLst>
                <a:ext uri="{FF2B5EF4-FFF2-40B4-BE49-F238E27FC236}">
                  <a16:creationId xmlns:a16="http://schemas.microsoft.com/office/drawing/2014/main" id="{34CE0091-C9E7-1D3F-325E-181F4A7A547B}"/>
                </a:ext>
              </a:extLst>
            </p:cNvPr>
            <p:cNvCxnSpPr>
              <a:cxnSpLocks/>
              <a:stCxn id="185" idx="2"/>
              <a:endCxn id="186" idx="0"/>
            </p:cNvCxnSpPr>
            <p:nvPr/>
          </p:nvCxnSpPr>
          <p:spPr>
            <a:xfrm>
              <a:off x="8072813" y="4269881"/>
              <a:ext cx="0" cy="4176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91" name="Straight Arrow Connector 190">
            <a:extLst>
              <a:ext uri="{FF2B5EF4-FFF2-40B4-BE49-F238E27FC236}">
                <a16:creationId xmlns:a16="http://schemas.microsoft.com/office/drawing/2014/main" id="{589175E2-AB08-3716-0654-1EC73297BD1E}"/>
              </a:ext>
            </a:extLst>
          </p:cNvPr>
          <p:cNvCxnSpPr>
            <a:cxnSpLocks/>
            <a:stCxn id="158" idx="0"/>
            <a:endCxn id="182" idx="2"/>
          </p:cNvCxnSpPr>
          <p:nvPr/>
        </p:nvCxnSpPr>
        <p:spPr>
          <a:xfrm flipV="1">
            <a:off x="6258456" y="2013606"/>
            <a:ext cx="13844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CC1359AB-3B4A-63DA-B28F-EFA90BDB7B28}"/>
              </a:ext>
            </a:extLst>
          </p:cNvPr>
          <p:cNvGrpSpPr/>
          <p:nvPr/>
        </p:nvGrpSpPr>
        <p:grpSpPr>
          <a:xfrm>
            <a:off x="8960107" y="1998934"/>
            <a:ext cx="1711927" cy="1313413"/>
            <a:chOff x="8960107" y="1998934"/>
            <a:chExt cx="1711927" cy="1313413"/>
          </a:xfrm>
        </p:grpSpPr>
        <p:grpSp>
          <p:nvGrpSpPr>
            <p:cNvPr id="175" name="Group 174">
              <a:extLst>
                <a:ext uri="{FF2B5EF4-FFF2-40B4-BE49-F238E27FC236}">
                  <a16:creationId xmlns:a16="http://schemas.microsoft.com/office/drawing/2014/main" id="{E50838F0-893F-3EF1-2410-82309ECFC4F7}"/>
                </a:ext>
              </a:extLst>
            </p:cNvPr>
            <p:cNvGrpSpPr/>
            <p:nvPr/>
          </p:nvGrpSpPr>
          <p:grpSpPr>
            <a:xfrm>
              <a:off x="9736323" y="1998934"/>
              <a:ext cx="935711" cy="1313413"/>
              <a:chOff x="7455958" y="1184275"/>
              <a:chExt cx="935711" cy="1313413"/>
            </a:xfrm>
          </p:grpSpPr>
          <p:pic>
            <p:nvPicPr>
              <p:cNvPr id="176" name="Graphic 20">
                <a:extLst>
                  <a:ext uri="{FF2B5EF4-FFF2-40B4-BE49-F238E27FC236}">
                    <a16:creationId xmlns:a16="http://schemas.microsoft.com/office/drawing/2014/main" id="{842EB38F-35C9-61AD-D621-168B42CAAA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2">
                <a:extLst>
                  <a:ext uri="{FF2B5EF4-FFF2-40B4-BE49-F238E27FC236}">
                    <a16:creationId xmlns:a16="http://schemas.microsoft.com/office/drawing/2014/main" id="{4C32C7C5-C3FF-90EF-9566-2FFA945A00AA}"/>
                  </a:ext>
                </a:extLst>
              </p:cNvPr>
              <p:cNvSpPr txBox="1">
                <a:spLocks noChangeArrowheads="1"/>
              </p:cNvSpPr>
              <p:nvPr/>
            </p:nvSpPr>
            <p:spPr bwMode="auto">
              <a:xfrm>
                <a:off x="7455958" y="1974468"/>
                <a:ext cx="935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cxnSp>
          <p:nvCxnSpPr>
            <p:cNvPr id="192" name="Straight Arrow Connector 191">
              <a:extLst>
                <a:ext uri="{FF2B5EF4-FFF2-40B4-BE49-F238E27FC236}">
                  <a16:creationId xmlns:a16="http://schemas.microsoft.com/office/drawing/2014/main" id="{ECEB889E-C532-0A8D-CB9F-8932DACFC7D2}"/>
                </a:ext>
              </a:extLst>
            </p:cNvPr>
            <p:cNvCxnSpPr>
              <a:cxnSpLocks/>
              <a:stCxn id="184" idx="3"/>
              <a:endCxn id="176" idx="1"/>
            </p:cNvCxnSpPr>
            <p:nvPr/>
          </p:nvCxnSpPr>
          <p:spPr>
            <a:xfrm flipV="1">
              <a:off x="8960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9" name="Group 228">
            <a:extLst>
              <a:ext uri="{FF2B5EF4-FFF2-40B4-BE49-F238E27FC236}">
                <a16:creationId xmlns:a16="http://schemas.microsoft.com/office/drawing/2014/main" id="{BE5FE559-BB1C-9706-EB93-3144A6E46DE9}"/>
              </a:ext>
            </a:extLst>
          </p:cNvPr>
          <p:cNvGrpSpPr/>
          <p:nvPr/>
        </p:nvGrpSpPr>
        <p:grpSpPr>
          <a:xfrm>
            <a:off x="8960107" y="4970382"/>
            <a:ext cx="2410503" cy="1169025"/>
            <a:chOff x="8960107" y="4970382"/>
            <a:chExt cx="2410503" cy="1169025"/>
          </a:xfrm>
        </p:grpSpPr>
        <p:grpSp>
          <p:nvGrpSpPr>
            <p:cNvPr id="172" name="Group 171">
              <a:extLst>
                <a:ext uri="{FF2B5EF4-FFF2-40B4-BE49-F238E27FC236}">
                  <a16:creationId xmlns:a16="http://schemas.microsoft.com/office/drawing/2014/main" id="{F9AE6135-DFE1-C032-41B2-B12FDEB998FD}"/>
                </a:ext>
              </a:extLst>
            </p:cNvPr>
            <p:cNvGrpSpPr/>
            <p:nvPr/>
          </p:nvGrpSpPr>
          <p:grpSpPr>
            <a:xfrm>
              <a:off x="9078260" y="5068043"/>
              <a:ext cx="2292350" cy="1071364"/>
              <a:chOff x="4487863" y="1182688"/>
              <a:chExt cx="2292350" cy="1071364"/>
            </a:xfrm>
          </p:grpSpPr>
          <p:pic>
            <p:nvPicPr>
              <p:cNvPr id="173" name="Graphic 8">
                <a:extLst>
                  <a:ext uri="{FF2B5EF4-FFF2-40B4-BE49-F238E27FC236}">
                    <a16:creationId xmlns:a16="http://schemas.microsoft.com/office/drawing/2014/main" id="{11EB6AD9-ADB7-3CCB-AA16-C9009B8A86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Box 11">
                <a:extLst>
                  <a:ext uri="{FF2B5EF4-FFF2-40B4-BE49-F238E27FC236}">
                    <a16:creationId xmlns:a16="http://schemas.microsoft.com/office/drawing/2014/main" id="{F7157D21-A9D1-6EE2-0F34-EFBE46D97794}"/>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cxnSp>
          <p:nvCxnSpPr>
            <p:cNvPr id="193" name="Straight Arrow Connector 192">
              <a:extLst>
                <a:ext uri="{FF2B5EF4-FFF2-40B4-BE49-F238E27FC236}">
                  <a16:creationId xmlns:a16="http://schemas.microsoft.com/office/drawing/2014/main" id="{9C547319-8739-A51E-8196-2DB98711545C}"/>
                </a:ext>
              </a:extLst>
            </p:cNvPr>
            <p:cNvCxnSpPr>
              <a:cxnSpLocks/>
              <a:stCxn id="186" idx="3"/>
              <a:endCxn id="173" idx="1"/>
            </p:cNvCxnSpPr>
            <p:nvPr/>
          </p:nvCxnSpPr>
          <p:spPr>
            <a:xfrm>
              <a:off x="8960107" y="4970382"/>
              <a:ext cx="875390" cy="4786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1" name="Group 220">
            <a:extLst>
              <a:ext uri="{FF2B5EF4-FFF2-40B4-BE49-F238E27FC236}">
                <a16:creationId xmlns:a16="http://schemas.microsoft.com/office/drawing/2014/main" id="{E80CB29F-AD3D-C9C2-B946-0E44C09B0AF2}"/>
              </a:ext>
            </a:extLst>
          </p:cNvPr>
          <p:cNvGrpSpPr/>
          <p:nvPr/>
        </p:nvGrpSpPr>
        <p:grpSpPr>
          <a:xfrm>
            <a:off x="8960107" y="3439731"/>
            <a:ext cx="2036212" cy="1340022"/>
            <a:chOff x="8960107" y="3439731"/>
            <a:chExt cx="2036212" cy="1340022"/>
          </a:xfrm>
        </p:grpSpPr>
        <p:grpSp>
          <p:nvGrpSpPr>
            <p:cNvPr id="178" name="Group 177">
              <a:extLst>
                <a:ext uri="{FF2B5EF4-FFF2-40B4-BE49-F238E27FC236}">
                  <a16:creationId xmlns:a16="http://schemas.microsoft.com/office/drawing/2014/main" id="{8EC15083-BC40-EE52-3FC8-1B33E31D49A8}"/>
                </a:ext>
              </a:extLst>
            </p:cNvPr>
            <p:cNvGrpSpPr/>
            <p:nvPr/>
          </p:nvGrpSpPr>
          <p:grpSpPr>
            <a:xfrm>
              <a:off x="9412039" y="3439731"/>
              <a:ext cx="1584280" cy="1340022"/>
              <a:chOff x="3879660" y="4188936"/>
              <a:chExt cx="1584280" cy="1340022"/>
            </a:xfrm>
          </p:grpSpPr>
          <p:pic>
            <p:nvPicPr>
              <p:cNvPr id="179" name="Picture 178" descr="生成式人工智能– 应用场景和解决方案- AWS">
                <a:extLst>
                  <a:ext uri="{FF2B5EF4-FFF2-40B4-BE49-F238E27FC236}">
                    <a16:creationId xmlns:a16="http://schemas.microsoft.com/office/drawing/2014/main" id="{E8DA8319-C202-42DA-7422-BF057E454039}"/>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66B3430C-A488-CA83-123C-06CD0B417448}"/>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cxnSp>
          <p:nvCxnSpPr>
            <p:cNvPr id="194" name="Straight Arrow Connector 193">
              <a:extLst>
                <a:ext uri="{FF2B5EF4-FFF2-40B4-BE49-F238E27FC236}">
                  <a16:creationId xmlns:a16="http://schemas.microsoft.com/office/drawing/2014/main" id="{48A4E0F9-3A21-17E4-CEFE-E75F8B7E59EF}"/>
                </a:ext>
              </a:extLst>
            </p:cNvPr>
            <p:cNvCxnSpPr>
              <a:cxnSpLocks/>
              <a:stCxn id="179" idx="1"/>
              <a:endCxn id="185" idx="3"/>
            </p:cNvCxnSpPr>
            <p:nvPr/>
          </p:nvCxnSpPr>
          <p:spPr>
            <a:xfrm flipH="1">
              <a:off x="8960107" y="3976921"/>
              <a:ext cx="786448" cy="1008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pic>
        <p:nvPicPr>
          <p:cNvPr id="195" name="Graphic 194" descr="Internet with solid fill">
            <a:extLst>
              <a:ext uri="{FF2B5EF4-FFF2-40B4-BE49-F238E27FC236}">
                <a16:creationId xmlns:a16="http://schemas.microsoft.com/office/drawing/2014/main" id="{3DF6A280-850D-6385-7054-EFA3B2F9E2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30391" y="2950113"/>
            <a:ext cx="1547664" cy="1547664"/>
          </a:xfrm>
          <a:prstGeom prst="rect">
            <a:avLst/>
          </a:prstGeom>
        </p:spPr>
      </p:pic>
      <p:pic>
        <p:nvPicPr>
          <p:cNvPr id="197" name="Graphic 196" descr="Volume outline">
            <a:extLst>
              <a:ext uri="{FF2B5EF4-FFF2-40B4-BE49-F238E27FC236}">
                <a16:creationId xmlns:a16="http://schemas.microsoft.com/office/drawing/2014/main" id="{255E1BCA-4CE9-D5A8-AE47-E8B8C7AEEB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883153" y="3887978"/>
            <a:ext cx="696969" cy="696968"/>
          </a:xfrm>
          <a:prstGeom prst="rect">
            <a:avLst/>
          </a:prstGeom>
        </p:spPr>
      </p:pic>
      <p:sp>
        <p:nvSpPr>
          <p:cNvPr id="198" name="Rectangle 197">
            <a:extLst>
              <a:ext uri="{FF2B5EF4-FFF2-40B4-BE49-F238E27FC236}">
                <a16:creationId xmlns:a16="http://schemas.microsoft.com/office/drawing/2014/main" id="{D9DB025F-AF55-EA09-784D-B43A6B5521FC}"/>
              </a:ext>
            </a:extLst>
          </p:cNvPr>
          <p:cNvSpPr/>
          <p:nvPr/>
        </p:nvSpPr>
        <p:spPr>
          <a:xfrm>
            <a:off x="6979807" y="210501"/>
            <a:ext cx="2208286" cy="639793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Arrow Connector 199">
            <a:extLst>
              <a:ext uri="{FF2B5EF4-FFF2-40B4-BE49-F238E27FC236}">
                <a16:creationId xmlns:a16="http://schemas.microsoft.com/office/drawing/2014/main" id="{51B26802-283B-F129-2AC4-145827B0A34F}"/>
              </a:ext>
            </a:extLst>
          </p:cNvPr>
          <p:cNvCxnSpPr>
            <a:cxnSpLocks/>
            <a:endCxn id="155" idx="0"/>
          </p:cNvCxnSpPr>
          <p:nvPr/>
        </p:nvCxnSpPr>
        <p:spPr>
          <a:xfrm>
            <a:off x="25042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1" name="Graphic 200" descr="Radio microphone outline">
            <a:extLst>
              <a:ext uri="{FF2B5EF4-FFF2-40B4-BE49-F238E27FC236}">
                <a16:creationId xmlns:a16="http://schemas.microsoft.com/office/drawing/2014/main" id="{E3EA0A91-C63C-2EE3-2D6B-623C25EB64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3314" y="2830555"/>
            <a:ext cx="654603" cy="654603"/>
          </a:xfrm>
          <a:prstGeom prst="rect">
            <a:avLst/>
          </a:prstGeom>
        </p:spPr>
      </p:pic>
      <p:sp>
        <p:nvSpPr>
          <p:cNvPr id="206" name="TextBox 205">
            <a:extLst>
              <a:ext uri="{FF2B5EF4-FFF2-40B4-BE49-F238E27FC236}">
                <a16:creationId xmlns:a16="http://schemas.microsoft.com/office/drawing/2014/main" id="{47A791ED-9FDC-63A3-1662-4D99CCB2E630}"/>
              </a:ext>
            </a:extLst>
          </p:cNvPr>
          <p:cNvSpPr txBox="1"/>
          <p:nvPr/>
        </p:nvSpPr>
        <p:spPr>
          <a:xfrm>
            <a:off x="0" y="306431"/>
            <a:ext cx="6578600" cy="923330"/>
          </a:xfrm>
          <a:custGeom>
            <a:avLst/>
            <a:gdLst>
              <a:gd name="connsiteX0" fmla="*/ 0 w 6578600"/>
              <a:gd name="connsiteY0" fmla="*/ 0 h 923330"/>
              <a:gd name="connsiteX1" fmla="*/ 6578600 w 6578600"/>
              <a:gd name="connsiteY1" fmla="*/ 0 h 923330"/>
              <a:gd name="connsiteX2" fmla="*/ 6578600 w 6578600"/>
              <a:gd name="connsiteY2" fmla="*/ 923330 h 923330"/>
              <a:gd name="connsiteX3" fmla="*/ 0 w 6578600"/>
              <a:gd name="connsiteY3" fmla="*/ 923330 h 923330"/>
              <a:gd name="connsiteX4" fmla="*/ 0 w 65786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600" h="923330" fill="none" extrusionOk="0">
                <a:moveTo>
                  <a:pt x="0" y="0"/>
                </a:moveTo>
                <a:cubicBezTo>
                  <a:pt x="1013766" y="-49533"/>
                  <a:pt x="3776610" y="-14809"/>
                  <a:pt x="6578600" y="0"/>
                </a:cubicBezTo>
                <a:cubicBezTo>
                  <a:pt x="6618001" y="424377"/>
                  <a:pt x="6534757" y="732232"/>
                  <a:pt x="6578600" y="923330"/>
                </a:cubicBezTo>
                <a:cubicBezTo>
                  <a:pt x="5607128" y="875099"/>
                  <a:pt x="2331149" y="1007785"/>
                  <a:pt x="0" y="923330"/>
                </a:cubicBezTo>
                <a:cubicBezTo>
                  <a:pt x="38224" y="756041"/>
                  <a:pt x="-55899" y="456436"/>
                  <a:pt x="0" y="0"/>
                </a:cubicBezTo>
                <a:close/>
              </a:path>
              <a:path w="6578600" h="923330" stroke="0" extrusionOk="0">
                <a:moveTo>
                  <a:pt x="0" y="0"/>
                </a:moveTo>
                <a:cubicBezTo>
                  <a:pt x="2580586" y="118645"/>
                  <a:pt x="5920086" y="116012"/>
                  <a:pt x="6578600" y="0"/>
                </a:cubicBezTo>
                <a:cubicBezTo>
                  <a:pt x="6638895" y="381580"/>
                  <a:pt x="6593160" y="685430"/>
                  <a:pt x="6578600" y="923330"/>
                </a:cubicBezTo>
                <a:cubicBezTo>
                  <a:pt x="4966555" y="1057930"/>
                  <a:pt x="2887769"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Solution Architecture</a:t>
            </a:r>
            <a:endParaRPr lang="en-US" sz="5400" dirty="0">
              <a:solidFill>
                <a:schemeClr val="bg1"/>
              </a:solidFill>
              <a:latin typeface="+mj-lt"/>
            </a:endParaRPr>
          </a:p>
        </p:txBody>
      </p:sp>
      <p:sp>
        <p:nvSpPr>
          <p:cNvPr id="208" name="Rectangle 207">
            <a:extLst>
              <a:ext uri="{FF2B5EF4-FFF2-40B4-BE49-F238E27FC236}">
                <a16:creationId xmlns:a16="http://schemas.microsoft.com/office/drawing/2014/main" id="{9AD87E69-1CAB-7B56-9188-8441A6BDDB58}"/>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209" name="TextBox 208">
            <a:extLst>
              <a:ext uri="{FF2B5EF4-FFF2-40B4-BE49-F238E27FC236}">
                <a16:creationId xmlns:a16="http://schemas.microsoft.com/office/drawing/2014/main" id="{AE192B89-1747-DEB1-1212-6A24F44A6EEE}"/>
              </a:ext>
            </a:extLst>
          </p:cNvPr>
          <p:cNvSpPr txBox="1"/>
          <p:nvPr/>
        </p:nvSpPr>
        <p:spPr>
          <a:xfrm>
            <a:off x="2030694" y="2583345"/>
            <a:ext cx="939167" cy="646331"/>
          </a:xfrm>
          <a:prstGeom prst="rect">
            <a:avLst/>
          </a:prstGeom>
          <a:noFill/>
        </p:spPr>
        <p:txBody>
          <a:bodyPr wrap="none" rtlCol="0">
            <a:spAutoFit/>
          </a:bodyPr>
          <a:lstStyle/>
          <a:p>
            <a:pPr marL="0" algn="ctr" defTabSz="914400" rtl="1" eaLnBrk="1" latinLnBrk="0" hangingPunct="1"/>
            <a:r>
              <a:rPr lang="en-US" dirty="0"/>
              <a:t>Audio</a:t>
            </a:r>
            <a:br>
              <a:rPr lang="en-US" dirty="0"/>
            </a:br>
            <a:r>
              <a:rPr lang="en-US" dirty="0" err="1"/>
              <a:t>ChatBot</a:t>
            </a:r>
            <a:endParaRPr lang="en-US" dirty="0"/>
          </a:p>
        </p:txBody>
      </p:sp>
      <p:sp>
        <p:nvSpPr>
          <p:cNvPr id="210" name="TextBox 209">
            <a:extLst>
              <a:ext uri="{FF2B5EF4-FFF2-40B4-BE49-F238E27FC236}">
                <a16:creationId xmlns:a16="http://schemas.microsoft.com/office/drawing/2014/main" id="{6650BE0F-4467-AB3E-A913-327CC88E008E}"/>
              </a:ext>
            </a:extLst>
          </p:cNvPr>
          <p:cNvSpPr txBox="1"/>
          <p:nvPr/>
        </p:nvSpPr>
        <p:spPr>
          <a:xfrm>
            <a:off x="9319579" y="110266"/>
            <a:ext cx="2829188" cy="1569660"/>
          </a:xfrm>
          <a:prstGeom prst="rect">
            <a:avLst/>
          </a:prstGeom>
          <a:solidFill>
            <a:schemeClr val="bg1"/>
          </a:solidFill>
        </p:spPr>
        <p:txBody>
          <a:bodyPr wrap="square" rtlCol="0">
            <a:spAutoFit/>
          </a:bodyPr>
          <a:lstStyle/>
          <a:p>
            <a:pPr rtl="1"/>
            <a:r>
              <a:rPr lang="en-US" sz="1600" b="1" dirty="0">
                <a:solidFill>
                  <a:srgbClr val="374151"/>
                </a:solidFill>
                <a:latin typeface="Calibri" panose="020F0502020204030204" pitchFamily="34" charset="0"/>
                <a:cs typeface="Calibri" panose="020F0502020204030204" pitchFamily="34" charset="0"/>
              </a:rPr>
              <a:t>Amazon Step Functions </a:t>
            </a:r>
            <a:r>
              <a:rPr lang="en-US" sz="1600" dirty="0">
                <a:solidFill>
                  <a:srgbClr val="374151"/>
                </a:solidFill>
                <a:latin typeface="Calibri" panose="020F0502020204030204" pitchFamily="34" charset="0"/>
                <a:cs typeface="Calibri" panose="020F0502020204030204" pitchFamily="34" charset="0"/>
              </a:rPr>
              <a:t>is a serverless orchestration service that allows you to coordinate the components of distributed applications and microservices using visual workflows.</a:t>
            </a:r>
            <a:endParaRPr lang="en-US" sz="1600" dirty="0">
              <a:latin typeface="Calibri" panose="020F0502020204030204" pitchFamily="34" charset="0"/>
              <a:cs typeface="Calibri" panose="020F0502020204030204" pitchFamily="34" charset="0"/>
            </a:endParaRPr>
          </a:p>
        </p:txBody>
      </p:sp>
      <p:pic>
        <p:nvPicPr>
          <p:cNvPr id="214" name="Graphic 213" descr="Volume outline">
            <a:extLst>
              <a:ext uri="{FF2B5EF4-FFF2-40B4-BE49-F238E27FC236}">
                <a16:creationId xmlns:a16="http://schemas.microsoft.com/office/drawing/2014/main" id="{A6F7BFEF-479E-44C0-E7B6-D2BD9E8E3F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2092756"/>
            <a:ext cx="352701" cy="352701"/>
          </a:xfrm>
          <a:prstGeom prst="rect">
            <a:avLst/>
          </a:prstGeom>
        </p:spPr>
      </p:pic>
      <p:sp>
        <p:nvSpPr>
          <p:cNvPr id="217" name="TextBox 216">
            <a:extLst>
              <a:ext uri="{FF2B5EF4-FFF2-40B4-BE49-F238E27FC236}">
                <a16:creationId xmlns:a16="http://schemas.microsoft.com/office/drawing/2014/main" id="{8F713264-40EC-8D4A-874C-4D489646FA4B}"/>
              </a:ext>
            </a:extLst>
          </p:cNvPr>
          <p:cNvSpPr txBox="1"/>
          <p:nvPr/>
        </p:nvSpPr>
        <p:spPr>
          <a:xfrm>
            <a:off x="10578228" y="2092056"/>
            <a:ext cx="1920587" cy="584775"/>
          </a:xfrm>
          <a:prstGeom prst="rect">
            <a:avLst/>
          </a:prstGeom>
          <a:noFill/>
        </p:spPr>
        <p:txBody>
          <a:bodyPr wrap="square">
            <a:spAutoFit/>
          </a:bodyPr>
          <a:lstStyle/>
          <a:p>
            <a:r>
              <a:rPr lang="en-US" sz="1600" b="0" i="0" dirty="0">
                <a:solidFill>
                  <a:srgbClr val="040C28"/>
                </a:solidFill>
                <a:effectLst/>
                <a:latin typeface="Calibri" panose="020F0502020204030204" pitchFamily="34" charset="0"/>
                <a:cs typeface="Calibri" panose="020F0502020204030204" pitchFamily="34" charset="0"/>
              </a:rPr>
              <a:t>Automatic Speech Recognition (ASR)</a:t>
            </a:r>
            <a:r>
              <a:rPr lang="en-US" sz="1600" b="0" i="0" dirty="0">
                <a:solidFill>
                  <a:srgbClr val="202124"/>
                </a:solidFill>
                <a:effectLst/>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219" name="Graphic 218" descr="Document outline">
            <a:extLst>
              <a:ext uri="{FF2B5EF4-FFF2-40B4-BE49-F238E27FC236}">
                <a16:creationId xmlns:a16="http://schemas.microsoft.com/office/drawing/2014/main" id="{EF046AC7-8FF4-B7E3-3FF8-FE1D5984F5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1690" y="3307060"/>
            <a:ext cx="359640" cy="359640"/>
          </a:xfrm>
          <a:prstGeom prst="rect">
            <a:avLst/>
          </a:prstGeom>
        </p:spPr>
      </p:pic>
      <p:sp>
        <p:nvSpPr>
          <p:cNvPr id="222" name="TextBox 221">
            <a:extLst>
              <a:ext uri="{FF2B5EF4-FFF2-40B4-BE49-F238E27FC236}">
                <a16:creationId xmlns:a16="http://schemas.microsoft.com/office/drawing/2014/main" id="{C90788B1-04F4-F9C5-4E3C-DED533417E27}"/>
              </a:ext>
            </a:extLst>
          </p:cNvPr>
          <p:cNvSpPr txBox="1"/>
          <p:nvPr/>
        </p:nvSpPr>
        <p:spPr>
          <a:xfrm>
            <a:off x="10812606" y="3635233"/>
            <a:ext cx="1190986" cy="584775"/>
          </a:xfrm>
          <a:prstGeom prst="rect">
            <a:avLst/>
          </a:prstGeom>
          <a:noFill/>
        </p:spPr>
        <p:txBody>
          <a:bodyPr wrap="square">
            <a:spAutoFit/>
          </a:bodyPr>
          <a:lstStyle/>
          <a:p>
            <a:pPr algn="ctr"/>
            <a:r>
              <a:rPr lang="en-US" sz="1600" dirty="0">
                <a:solidFill>
                  <a:srgbClr val="040C28"/>
                </a:solidFill>
                <a:latin typeface="Calibri" panose="020F0502020204030204" pitchFamily="34" charset="0"/>
                <a:cs typeface="Calibri" panose="020F0502020204030204" pitchFamily="34" charset="0"/>
              </a:rPr>
              <a:t>Jurassic-2 LLM</a:t>
            </a:r>
            <a:endParaRPr lang="en-US" sz="1600" dirty="0">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6B53DF64-36A4-2905-2B20-E609E42DF1A3}"/>
              </a:ext>
            </a:extLst>
          </p:cNvPr>
          <p:cNvSpPr txBox="1"/>
          <p:nvPr/>
        </p:nvSpPr>
        <p:spPr>
          <a:xfrm>
            <a:off x="10672033" y="5214611"/>
            <a:ext cx="1398785" cy="584775"/>
          </a:xfrm>
          <a:prstGeom prst="rect">
            <a:avLst/>
          </a:prstGeom>
          <a:noFill/>
        </p:spPr>
        <p:txBody>
          <a:bodyPr wrap="square">
            <a:spAutoFit/>
          </a:bodyPr>
          <a:lstStyle/>
          <a:p>
            <a:pPr marL="0" algn="r" defTabSz="914400" rtl="1" eaLnBrk="1" latinLnBrk="0" hangingPunct="1"/>
            <a:r>
              <a:rPr lang="en-US" sz="1600" dirty="0">
                <a:latin typeface="Calibri" panose="020F0502020204030204" pitchFamily="34" charset="0"/>
                <a:cs typeface="Calibri" panose="020F0502020204030204" pitchFamily="34" charset="0"/>
              </a:rPr>
              <a:t>Deep learning technologies</a:t>
            </a:r>
            <a:r>
              <a:rPr lang="ar-SA" sz="16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225" name="Graphic 224" descr="Document outline">
            <a:extLst>
              <a:ext uri="{FF2B5EF4-FFF2-40B4-BE49-F238E27FC236}">
                <a16:creationId xmlns:a16="http://schemas.microsoft.com/office/drawing/2014/main" id="{C68365DC-1A8B-EB5A-2071-F2D3A814125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53455" y="3601159"/>
            <a:ext cx="359640" cy="359640"/>
          </a:xfrm>
          <a:prstGeom prst="rect">
            <a:avLst/>
          </a:prstGeom>
        </p:spPr>
      </p:pic>
      <p:pic>
        <p:nvPicPr>
          <p:cNvPr id="226" name="Graphic 225" descr="Document outline">
            <a:extLst>
              <a:ext uri="{FF2B5EF4-FFF2-40B4-BE49-F238E27FC236}">
                <a16:creationId xmlns:a16="http://schemas.microsoft.com/office/drawing/2014/main" id="{5F4F57AF-6FAD-F126-FC23-88EF1B00F10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6088" y="4033081"/>
            <a:ext cx="359640" cy="359640"/>
          </a:xfrm>
          <a:prstGeom prst="rect">
            <a:avLst/>
          </a:prstGeom>
        </p:spPr>
      </p:pic>
      <p:pic>
        <p:nvPicPr>
          <p:cNvPr id="227" name="Graphic 226" descr="Document outline">
            <a:extLst>
              <a:ext uri="{FF2B5EF4-FFF2-40B4-BE49-F238E27FC236}">
                <a16:creationId xmlns:a16="http://schemas.microsoft.com/office/drawing/2014/main" id="{A82EE878-0848-B603-CA5C-C525B2D1050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0885" y="4299275"/>
            <a:ext cx="359640" cy="359640"/>
          </a:xfrm>
          <a:prstGeom prst="rect">
            <a:avLst/>
          </a:prstGeom>
        </p:spPr>
      </p:pic>
      <p:pic>
        <p:nvPicPr>
          <p:cNvPr id="230" name="Graphic 229" descr="Document outline">
            <a:extLst>
              <a:ext uri="{FF2B5EF4-FFF2-40B4-BE49-F238E27FC236}">
                <a16:creationId xmlns:a16="http://schemas.microsoft.com/office/drawing/2014/main" id="{DCD55120-57B6-2B03-17D8-D8EDB66783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87504" y="4913402"/>
            <a:ext cx="359640" cy="359640"/>
          </a:xfrm>
          <a:prstGeom prst="rect">
            <a:avLst/>
          </a:prstGeom>
        </p:spPr>
      </p:pic>
      <p:pic>
        <p:nvPicPr>
          <p:cNvPr id="231" name="Graphic 230" descr="Volume outline">
            <a:extLst>
              <a:ext uri="{FF2B5EF4-FFF2-40B4-BE49-F238E27FC236}">
                <a16:creationId xmlns:a16="http://schemas.microsoft.com/office/drawing/2014/main" id="{C06EDB31-821D-EBC5-E821-6C02478E55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5367365"/>
            <a:ext cx="352701" cy="352701"/>
          </a:xfrm>
          <a:prstGeom prst="rect">
            <a:avLst/>
          </a:prstGeom>
        </p:spPr>
      </p:pic>
      <p:grpSp>
        <p:nvGrpSpPr>
          <p:cNvPr id="233" name="Group 232">
            <a:extLst>
              <a:ext uri="{FF2B5EF4-FFF2-40B4-BE49-F238E27FC236}">
                <a16:creationId xmlns:a16="http://schemas.microsoft.com/office/drawing/2014/main" id="{FA81DA2B-F1B3-5117-F56B-738AB053D288}"/>
              </a:ext>
            </a:extLst>
          </p:cNvPr>
          <p:cNvGrpSpPr/>
          <p:nvPr/>
        </p:nvGrpSpPr>
        <p:grpSpPr>
          <a:xfrm>
            <a:off x="7642914" y="5253261"/>
            <a:ext cx="880365" cy="1223936"/>
            <a:chOff x="7642914" y="5253261"/>
            <a:chExt cx="880365" cy="1223936"/>
          </a:xfrm>
        </p:grpSpPr>
        <p:sp>
          <p:nvSpPr>
            <p:cNvPr id="183" name="Oval 182">
              <a:extLst>
                <a:ext uri="{FF2B5EF4-FFF2-40B4-BE49-F238E27FC236}">
                  <a16:creationId xmlns:a16="http://schemas.microsoft.com/office/drawing/2014/main" id="{E7957B06-0BA6-31AA-9C19-43B02A13E541}"/>
                </a:ext>
              </a:extLst>
            </p:cNvPr>
            <p:cNvSpPr/>
            <p:nvPr/>
          </p:nvSpPr>
          <p:spPr>
            <a:xfrm>
              <a:off x="7642914" y="5617400"/>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cxnSp>
          <p:nvCxnSpPr>
            <p:cNvPr id="190" name="Straight Arrow Connector 189">
              <a:extLst>
                <a:ext uri="{FF2B5EF4-FFF2-40B4-BE49-F238E27FC236}">
                  <a16:creationId xmlns:a16="http://schemas.microsoft.com/office/drawing/2014/main" id="{828692D4-A02C-2478-6A81-AA11512BBC9E}"/>
                </a:ext>
              </a:extLst>
            </p:cNvPr>
            <p:cNvCxnSpPr>
              <a:cxnSpLocks/>
              <a:stCxn id="186" idx="2"/>
              <a:endCxn id="183" idx="0"/>
            </p:cNvCxnSpPr>
            <p:nvPr/>
          </p:nvCxnSpPr>
          <p:spPr>
            <a:xfrm>
              <a:off x="8072813" y="5253261"/>
              <a:ext cx="0" cy="364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2" name="Graphic 231" descr="Volume outline">
              <a:extLst>
                <a:ext uri="{FF2B5EF4-FFF2-40B4-BE49-F238E27FC236}">
                  <a16:creationId xmlns:a16="http://schemas.microsoft.com/office/drawing/2014/main" id="{73D9375B-9F70-6759-A36A-AEF6EC36EFD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0578" y="5285844"/>
              <a:ext cx="352701" cy="352701"/>
            </a:xfrm>
            <a:prstGeom prst="rect">
              <a:avLst/>
            </a:prstGeom>
          </p:spPr>
        </p:pic>
      </p:grpSp>
      <p:pic>
        <p:nvPicPr>
          <p:cNvPr id="236" name="Graphic 235" descr="Volume outline">
            <a:extLst>
              <a:ext uri="{FF2B5EF4-FFF2-40B4-BE49-F238E27FC236}">
                <a16:creationId xmlns:a16="http://schemas.microsoft.com/office/drawing/2014/main" id="{4B073D13-E545-556F-A353-FC1EDBD910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01896" y="3248458"/>
            <a:ext cx="352701" cy="352701"/>
          </a:xfrm>
          <a:prstGeom prst="rect">
            <a:avLst/>
          </a:prstGeom>
        </p:spPr>
      </p:pic>
      <p:pic>
        <p:nvPicPr>
          <p:cNvPr id="238" name="Graphic 237" descr="Sunglasses face outline with solid fill">
            <a:extLst>
              <a:ext uri="{FF2B5EF4-FFF2-40B4-BE49-F238E27FC236}">
                <a16:creationId xmlns:a16="http://schemas.microsoft.com/office/drawing/2014/main" id="{8ED778AC-A6C3-D242-1DC7-AABD2BA8FF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5418" y="3123791"/>
            <a:ext cx="568309" cy="568309"/>
          </a:xfrm>
          <a:prstGeom prst="rect">
            <a:avLst/>
          </a:prstGeom>
        </p:spPr>
      </p:pic>
      <p:pic>
        <p:nvPicPr>
          <p:cNvPr id="1026" name="Picture 2" descr="Wav format - Free files and folders icons">
            <a:extLst>
              <a:ext uri="{FF2B5EF4-FFF2-40B4-BE49-F238E27FC236}">
                <a16:creationId xmlns:a16="http://schemas.microsoft.com/office/drawing/2014/main" id="{D7CE7428-473B-9049-D540-CA5E28BDFD8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73727" y="1583707"/>
            <a:ext cx="701725" cy="701725"/>
          </a:xfrm>
          <a:prstGeom prst="rect">
            <a:avLst/>
          </a:prstGeom>
          <a:noFill/>
          <a:extLst>
            <a:ext uri="{909E8E84-426E-40DD-AFC4-6F175D3DCCD1}">
              <a14:hiddenFill xmlns:a14="http://schemas.microsoft.com/office/drawing/2010/main">
                <a:solidFill>
                  <a:srgbClr val="FFFFFF"/>
                </a:solidFill>
              </a14:hiddenFill>
            </a:ext>
          </a:extLst>
        </p:spPr>
      </p:pic>
      <p:grpSp>
        <p:nvGrpSpPr>
          <p:cNvPr id="243" name="Group 242">
            <a:extLst>
              <a:ext uri="{FF2B5EF4-FFF2-40B4-BE49-F238E27FC236}">
                <a16:creationId xmlns:a16="http://schemas.microsoft.com/office/drawing/2014/main" id="{89CAE277-7B11-70F1-9EA7-C539FDACC09C}"/>
              </a:ext>
            </a:extLst>
          </p:cNvPr>
          <p:cNvGrpSpPr/>
          <p:nvPr/>
        </p:nvGrpSpPr>
        <p:grpSpPr>
          <a:xfrm>
            <a:off x="1448151" y="1524184"/>
            <a:ext cx="1495958" cy="914400"/>
            <a:chOff x="1448151" y="1524184"/>
            <a:chExt cx="1495958" cy="914400"/>
          </a:xfrm>
        </p:grpSpPr>
        <p:pic>
          <p:nvPicPr>
            <p:cNvPr id="1028" name="Picture 4" descr="Mp3 - Free interface icons">
              <a:extLst>
                <a:ext uri="{FF2B5EF4-FFF2-40B4-BE49-F238E27FC236}">
                  <a16:creationId xmlns:a16="http://schemas.microsoft.com/office/drawing/2014/main" id="{9B48AF8B-2287-7932-D1DD-682728DCE8A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37452" y="1628055"/>
              <a:ext cx="706657" cy="706657"/>
            </a:xfrm>
            <a:prstGeom prst="rect">
              <a:avLst/>
            </a:prstGeom>
            <a:noFill/>
            <a:extLst>
              <a:ext uri="{909E8E84-426E-40DD-AFC4-6F175D3DCCD1}">
                <a14:hiddenFill xmlns:a14="http://schemas.microsoft.com/office/drawing/2010/main">
                  <a:solidFill>
                    <a:srgbClr val="FFFFFF"/>
                  </a:solidFill>
                </a14:hiddenFill>
              </a:ext>
            </a:extLst>
          </p:spPr>
        </p:pic>
        <p:pic>
          <p:nvPicPr>
            <p:cNvPr id="242" name="Graphic 241" descr="Arrow: Straight with solid fill">
              <a:extLst>
                <a:ext uri="{FF2B5EF4-FFF2-40B4-BE49-F238E27FC236}">
                  <a16:creationId xmlns:a16="http://schemas.microsoft.com/office/drawing/2014/main" id="{B645079F-35F7-5410-E786-A4379D05DC3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448151" y="1524184"/>
              <a:ext cx="914400" cy="914400"/>
            </a:xfrm>
            <a:prstGeom prst="rect">
              <a:avLst/>
            </a:prstGeom>
          </p:spPr>
        </p:pic>
      </p:grpSp>
      <p:pic>
        <p:nvPicPr>
          <p:cNvPr id="244" name="Graphic 13">
            <a:extLst>
              <a:ext uri="{FF2B5EF4-FFF2-40B4-BE49-F238E27FC236}">
                <a16:creationId xmlns:a16="http://schemas.microsoft.com/office/drawing/2014/main" id="{4076E6DF-E302-2E0E-4536-60CECDE9FC8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0933" y="2381281"/>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Graphic 13">
            <a:extLst>
              <a:ext uri="{FF2B5EF4-FFF2-40B4-BE49-F238E27FC236}">
                <a16:creationId xmlns:a16="http://schemas.microsoft.com/office/drawing/2014/main" id="{8027A302-D501-B886-9931-CF507D3418C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46692" y="3356682"/>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Graphic 13">
            <a:extLst>
              <a:ext uri="{FF2B5EF4-FFF2-40B4-BE49-F238E27FC236}">
                <a16:creationId xmlns:a16="http://schemas.microsoft.com/office/drawing/2014/main" id="{B7EA5000-EE89-B3EC-D8C9-0044CE2FC3DD}"/>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6994" y="4352988"/>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69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blinds(horizontal)">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dissolve">
                                      <p:cBhvr>
                                        <p:cTn id="17" dur="500"/>
                                        <p:tgtEl>
                                          <p:spTgt spid="200"/>
                                        </p:tgtEl>
                                      </p:cBhvr>
                                    </p:animEffect>
                                  </p:childTnLst>
                                </p:cTn>
                              </p:par>
                              <p:par>
                                <p:cTn id="18" presetID="9" presetClass="entr" presetSubtype="0" fill="hold" nodeType="with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dissolv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dissolve">
                                      <p:cBhvr>
                                        <p:cTn id="25" dur="500"/>
                                        <p:tgtEl>
                                          <p:spTgt spid="161"/>
                                        </p:tgtEl>
                                      </p:cBhvr>
                                    </p:animEffect>
                                  </p:childTnLst>
                                </p:cTn>
                              </p:par>
                              <p:par>
                                <p:cTn id="26" presetID="9" presetClass="entr" presetSubtype="0" fill="hold" nodeType="with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dissolve">
                                      <p:cBhvr>
                                        <p:cTn id="28" dur="500"/>
                                        <p:tgtEl>
                                          <p:spTgt spid="16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39"/>
                                        </p:tgtEl>
                                        <p:attrNameLst>
                                          <p:attrName>style.visibility</p:attrName>
                                        </p:attrNameLst>
                                      </p:cBhvr>
                                      <p:to>
                                        <p:strVal val="visible"/>
                                      </p:to>
                                    </p:set>
                                    <p:animEffect transition="in" filter="dissolve">
                                      <p:cBhvr>
                                        <p:cTn id="33" dur="500"/>
                                        <p:tgtEl>
                                          <p:spTgt spid="23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91"/>
                                        </p:tgtEl>
                                        <p:attrNameLst>
                                          <p:attrName>style.visibility</p:attrName>
                                        </p:attrNameLst>
                                      </p:cBhvr>
                                      <p:to>
                                        <p:strVal val="visible"/>
                                      </p:to>
                                    </p:set>
                                    <p:animEffect transition="in" filter="dissolve">
                                      <p:cBhvr>
                                        <p:cTn id="38" dur="500"/>
                                        <p:tgtEl>
                                          <p:spTgt spid="191"/>
                                        </p:tgtEl>
                                      </p:cBhvr>
                                    </p:animEffect>
                                  </p:childTnLst>
                                </p:cTn>
                              </p:par>
                              <p:par>
                                <p:cTn id="39" presetID="9"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dissolve">
                                      <p:cBhvr>
                                        <p:cTn id="41" dur="500"/>
                                        <p:tgtEl>
                                          <p:spTgt spid="15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10"/>
                                        </p:tgtEl>
                                        <p:attrNameLst>
                                          <p:attrName>style.visibility</p:attrName>
                                        </p:attrNameLst>
                                      </p:cBhvr>
                                      <p:to>
                                        <p:strVal val="visible"/>
                                      </p:to>
                                    </p:set>
                                    <p:animEffect transition="in" filter="blinds(horizontal)">
                                      <p:cBhvr>
                                        <p:cTn id="46" dur="500"/>
                                        <p:tgtEl>
                                          <p:spTgt spid="210"/>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checkerboard(across)">
                                      <p:cBhvr>
                                        <p:cTn id="51" dur="500"/>
                                        <p:tgtEl>
                                          <p:spTgt spid="19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82"/>
                                        </p:tgtEl>
                                        <p:attrNameLst>
                                          <p:attrName>style.visibility</p:attrName>
                                        </p:attrNameLst>
                                      </p:cBhvr>
                                      <p:to>
                                        <p:strVal val="visible"/>
                                      </p:to>
                                    </p:set>
                                    <p:animEffect transition="in" filter="dissolve">
                                      <p:cBhvr>
                                        <p:cTn id="56" dur="500"/>
                                        <p:tgtEl>
                                          <p:spTgt spid="182"/>
                                        </p:tgtEl>
                                      </p:cBhvr>
                                    </p:animEffect>
                                  </p:childTnLst>
                                </p:cTn>
                              </p:par>
                              <p:par>
                                <p:cTn id="57" presetID="9" presetClass="entr" presetSubtype="0" fill="hold" nodeType="with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dissolve">
                                      <p:cBhvr>
                                        <p:cTn id="59" dur="500"/>
                                        <p:tgtEl>
                                          <p:spTgt spid="18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44"/>
                                        </p:tgtEl>
                                        <p:attrNameLst>
                                          <p:attrName>style.visibility</p:attrName>
                                        </p:attrNameLst>
                                      </p:cBhvr>
                                      <p:to>
                                        <p:strVal val="visible"/>
                                      </p:to>
                                    </p:set>
                                    <p:animEffect transition="in" filter="dissolve">
                                      <p:cBhvr>
                                        <p:cTn id="67" dur="500"/>
                                        <p:tgtEl>
                                          <p:spTgt spid="24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40"/>
                                        </p:tgtEl>
                                        <p:attrNameLst>
                                          <p:attrName>style.visibility</p:attrName>
                                        </p:attrNameLst>
                                      </p:cBhvr>
                                      <p:to>
                                        <p:strVal val="visible"/>
                                      </p:to>
                                    </p:set>
                                    <p:animEffect transition="in" filter="dissolve">
                                      <p:cBhvr>
                                        <p:cTn id="72" dur="500"/>
                                        <p:tgtEl>
                                          <p:spTgt spid="24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14"/>
                                        </p:tgtEl>
                                        <p:attrNameLst>
                                          <p:attrName>style.visibility</p:attrName>
                                        </p:attrNameLst>
                                      </p:cBhvr>
                                      <p:to>
                                        <p:strVal val="visible"/>
                                      </p:to>
                                    </p:set>
                                    <p:animEffect transition="in" filter="dissolve">
                                      <p:cBhvr>
                                        <p:cTn id="77" dur="500"/>
                                        <p:tgtEl>
                                          <p:spTgt spid="21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17"/>
                                        </p:tgtEl>
                                        <p:attrNameLst>
                                          <p:attrName>style.visibility</p:attrName>
                                        </p:attrNameLst>
                                      </p:cBhvr>
                                      <p:to>
                                        <p:strVal val="visible"/>
                                      </p:to>
                                    </p:set>
                                    <p:animEffect transition="in" filter="blinds(horizontal)">
                                      <p:cBhvr>
                                        <p:cTn id="82" dur="500"/>
                                        <p:tgtEl>
                                          <p:spTgt spid="21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219"/>
                                        </p:tgtEl>
                                        <p:attrNameLst>
                                          <p:attrName>style.visibility</p:attrName>
                                        </p:attrNameLst>
                                      </p:cBhvr>
                                      <p:to>
                                        <p:strVal val="visible"/>
                                      </p:to>
                                    </p:set>
                                    <p:animEffect transition="in" filter="blinds(horizontal)">
                                      <p:cBhvr>
                                        <p:cTn id="87" dur="500"/>
                                        <p:tgtEl>
                                          <p:spTgt spid="219"/>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20"/>
                                        </p:tgtEl>
                                        <p:attrNameLst>
                                          <p:attrName>style.visibility</p:attrName>
                                        </p:attrNameLst>
                                      </p:cBhvr>
                                      <p:to>
                                        <p:strVal val="visible"/>
                                      </p:to>
                                    </p:set>
                                    <p:animEffect transition="in" filter="dissolve">
                                      <p:cBhvr>
                                        <p:cTn id="92" dur="500"/>
                                        <p:tgtEl>
                                          <p:spTgt spid="220"/>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245"/>
                                        </p:tgtEl>
                                        <p:attrNameLst>
                                          <p:attrName>style.visibility</p:attrName>
                                        </p:attrNameLst>
                                      </p:cBhvr>
                                      <p:to>
                                        <p:strVal val="visible"/>
                                      </p:to>
                                    </p:set>
                                    <p:animEffect transition="in" filter="dissolve">
                                      <p:cBhvr>
                                        <p:cTn id="97" dur="500"/>
                                        <p:tgtEl>
                                          <p:spTgt spid="245"/>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221"/>
                                        </p:tgtEl>
                                        <p:attrNameLst>
                                          <p:attrName>style.visibility</p:attrName>
                                        </p:attrNameLst>
                                      </p:cBhvr>
                                      <p:to>
                                        <p:strVal val="visible"/>
                                      </p:to>
                                    </p:set>
                                    <p:animEffect transition="in" filter="dissolve">
                                      <p:cBhvr>
                                        <p:cTn id="102" dur="500"/>
                                        <p:tgtEl>
                                          <p:spTgt spid="22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22"/>
                                        </p:tgtEl>
                                        <p:attrNameLst>
                                          <p:attrName>style.visibility</p:attrName>
                                        </p:attrNameLst>
                                      </p:cBhvr>
                                      <p:to>
                                        <p:strVal val="visible"/>
                                      </p:to>
                                    </p:set>
                                    <p:animEffect transition="in" filter="blinds(horizontal)">
                                      <p:cBhvr>
                                        <p:cTn id="107" dur="500"/>
                                        <p:tgtEl>
                                          <p:spTgt spid="222"/>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225"/>
                                        </p:tgtEl>
                                        <p:attrNameLst>
                                          <p:attrName>style.visibility</p:attrName>
                                        </p:attrNameLst>
                                      </p:cBhvr>
                                      <p:to>
                                        <p:strVal val="visible"/>
                                      </p:to>
                                    </p:set>
                                    <p:animEffect transition="in" filter="blinds(horizontal)">
                                      <p:cBhvr>
                                        <p:cTn id="112" dur="500"/>
                                        <p:tgtEl>
                                          <p:spTgt spid="22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226"/>
                                        </p:tgtEl>
                                        <p:attrNameLst>
                                          <p:attrName>style.visibility</p:attrName>
                                        </p:attrNameLst>
                                      </p:cBhvr>
                                      <p:to>
                                        <p:strVal val="visible"/>
                                      </p:to>
                                    </p:set>
                                    <p:animEffect transition="in" filter="blinds(horizontal)">
                                      <p:cBhvr>
                                        <p:cTn id="117" dur="500"/>
                                        <p:tgtEl>
                                          <p:spTgt spid="22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227"/>
                                        </p:tgtEl>
                                        <p:attrNameLst>
                                          <p:attrName>style.visibility</p:attrName>
                                        </p:attrNameLst>
                                      </p:cBhvr>
                                      <p:to>
                                        <p:strVal val="visible"/>
                                      </p:to>
                                    </p:set>
                                    <p:animEffect transition="in" filter="blinds(horizontal)">
                                      <p:cBhvr>
                                        <p:cTn id="122" dur="500"/>
                                        <p:tgtEl>
                                          <p:spTgt spid="227"/>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228"/>
                                        </p:tgtEl>
                                        <p:attrNameLst>
                                          <p:attrName>style.visibility</p:attrName>
                                        </p:attrNameLst>
                                      </p:cBhvr>
                                      <p:to>
                                        <p:strVal val="visible"/>
                                      </p:to>
                                    </p:set>
                                    <p:animEffect transition="in" filter="dissolve">
                                      <p:cBhvr>
                                        <p:cTn id="127" dur="500"/>
                                        <p:tgtEl>
                                          <p:spTgt spid="228"/>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nodeType="clickEffect">
                                  <p:stCondLst>
                                    <p:cond delay="0"/>
                                  </p:stCondLst>
                                  <p:childTnLst>
                                    <p:set>
                                      <p:cBhvr>
                                        <p:cTn id="131" dur="1" fill="hold">
                                          <p:stCondLst>
                                            <p:cond delay="0"/>
                                          </p:stCondLst>
                                        </p:cTn>
                                        <p:tgtEl>
                                          <p:spTgt spid="246"/>
                                        </p:tgtEl>
                                        <p:attrNameLst>
                                          <p:attrName>style.visibility</p:attrName>
                                        </p:attrNameLst>
                                      </p:cBhvr>
                                      <p:to>
                                        <p:strVal val="visible"/>
                                      </p:to>
                                    </p:set>
                                    <p:animEffect transition="in" filter="dissolve">
                                      <p:cBhvr>
                                        <p:cTn id="132" dur="500"/>
                                        <p:tgtEl>
                                          <p:spTgt spid="246"/>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nodeType="clickEffect">
                                  <p:stCondLst>
                                    <p:cond delay="0"/>
                                  </p:stCondLst>
                                  <p:childTnLst>
                                    <p:set>
                                      <p:cBhvr>
                                        <p:cTn id="136" dur="1" fill="hold">
                                          <p:stCondLst>
                                            <p:cond delay="0"/>
                                          </p:stCondLst>
                                        </p:cTn>
                                        <p:tgtEl>
                                          <p:spTgt spid="229"/>
                                        </p:tgtEl>
                                        <p:attrNameLst>
                                          <p:attrName>style.visibility</p:attrName>
                                        </p:attrNameLst>
                                      </p:cBhvr>
                                      <p:to>
                                        <p:strVal val="visible"/>
                                      </p:to>
                                    </p:set>
                                    <p:animEffect transition="in" filter="dissolve">
                                      <p:cBhvr>
                                        <p:cTn id="137" dur="500"/>
                                        <p:tgtEl>
                                          <p:spTgt spid="229"/>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224"/>
                                        </p:tgtEl>
                                        <p:attrNameLst>
                                          <p:attrName>style.visibility</p:attrName>
                                        </p:attrNameLst>
                                      </p:cBhvr>
                                      <p:to>
                                        <p:strVal val="visible"/>
                                      </p:to>
                                    </p:set>
                                    <p:animEffect transition="in" filter="blinds(horizontal)">
                                      <p:cBhvr>
                                        <p:cTn id="142" dur="500"/>
                                        <p:tgtEl>
                                          <p:spTgt spid="224"/>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nodeType="clickEffect">
                                  <p:stCondLst>
                                    <p:cond delay="0"/>
                                  </p:stCondLst>
                                  <p:childTnLst>
                                    <p:set>
                                      <p:cBhvr>
                                        <p:cTn id="146" dur="1" fill="hold">
                                          <p:stCondLst>
                                            <p:cond delay="0"/>
                                          </p:stCondLst>
                                        </p:cTn>
                                        <p:tgtEl>
                                          <p:spTgt spid="230"/>
                                        </p:tgtEl>
                                        <p:attrNameLst>
                                          <p:attrName>style.visibility</p:attrName>
                                        </p:attrNameLst>
                                      </p:cBhvr>
                                      <p:to>
                                        <p:strVal val="visible"/>
                                      </p:to>
                                    </p:set>
                                    <p:animEffect transition="in" filter="blinds(horizontal)">
                                      <p:cBhvr>
                                        <p:cTn id="147" dur="500"/>
                                        <p:tgtEl>
                                          <p:spTgt spid="230"/>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nodeType="clickEffect">
                                  <p:stCondLst>
                                    <p:cond delay="0"/>
                                  </p:stCondLst>
                                  <p:childTnLst>
                                    <p:set>
                                      <p:cBhvr>
                                        <p:cTn id="151" dur="1" fill="hold">
                                          <p:stCondLst>
                                            <p:cond delay="0"/>
                                          </p:stCondLst>
                                        </p:cTn>
                                        <p:tgtEl>
                                          <p:spTgt spid="231"/>
                                        </p:tgtEl>
                                        <p:attrNameLst>
                                          <p:attrName>style.visibility</p:attrName>
                                        </p:attrNameLst>
                                      </p:cBhvr>
                                      <p:to>
                                        <p:strVal val="visible"/>
                                      </p:to>
                                    </p:set>
                                    <p:animEffect transition="in" filter="dissolve">
                                      <p:cBhvr>
                                        <p:cTn id="152" dur="500"/>
                                        <p:tgtEl>
                                          <p:spTgt spid="231"/>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233"/>
                                        </p:tgtEl>
                                        <p:attrNameLst>
                                          <p:attrName>style.visibility</p:attrName>
                                        </p:attrNameLst>
                                      </p:cBhvr>
                                      <p:to>
                                        <p:strVal val="visible"/>
                                      </p:to>
                                    </p:set>
                                    <p:animEffect transition="in" filter="dissolve">
                                      <p:cBhvr>
                                        <p:cTn id="157" dur="500"/>
                                        <p:tgtEl>
                                          <p:spTgt spid="233"/>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234"/>
                                        </p:tgtEl>
                                        <p:attrNameLst>
                                          <p:attrName>style.visibility</p:attrName>
                                        </p:attrNameLst>
                                      </p:cBhvr>
                                      <p:to>
                                        <p:strVal val="visible"/>
                                      </p:to>
                                    </p:set>
                                    <p:animEffect transition="in" filter="dissolve">
                                      <p:cBhvr>
                                        <p:cTn id="162" dur="500"/>
                                        <p:tgtEl>
                                          <p:spTgt spid="234"/>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nodeType="click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dissolve">
                                      <p:cBhvr>
                                        <p:cTn id="167" dur="50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26" presetClass="emph" presetSubtype="0" fill="hold" nodeType="clickEffect">
                                  <p:stCondLst>
                                    <p:cond delay="0"/>
                                  </p:stCondLst>
                                  <p:childTnLst>
                                    <p:animEffect transition="out" filter="fade">
                                      <p:cBhvr>
                                        <p:cTn id="171" dur="500" tmFilter="0, 0; .2, .5; .8, .5; 1, 0"/>
                                        <p:tgtEl>
                                          <p:spTgt spid="239"/>
                                        </p:tgtEl>
                                      </p:cBhvr>
                                    </p:animEffect>
                                    <p:animScale>
                                      <p:cBhvr>
                                        <p:cTn id="172" dur="250" autoRev="1" fill="hold"/>
                                        <p:tgtEl>
                                          <p:spTgt spid="239"/>
                                        </p:tgtEl>
                                      </p:cBhvr>
                                      <p:by x="105000" y="105000"/>
                                    </p:animScale>
                                  </p:childTnLst>
                                </p:cTn>
                              </p:par>
                            </p:childTnLst>
                          </p:cTn>
                        </p:par>
                      </p:childTnLst>
                    </p:cTn>
                  </p:par>
                  <p:par>
                    <p:cTn id="173" fill="hold">
                      <p:stCondLst>
                        <p:cond delay="indefinite"/>
                      </p:stCondLst>
                      <p:childTnLst>
                        <p:par>
                          <p:cTn id="174" fill="hold">
                            <p:stCondLst>
                              <p:cond delay="0"/>
                            </p:stCondLst>
                            <p:childTnLst>
                              <p:par>
                                <p:cTn id="175" presetID="26" presetClass="emph" presetSubtype="0" fill="hold" nodeType="clickEffect">
                                  <p:stCondLst>
                                    <p:cond delay="0"/>
                                  </p:stCondLst>
                                  <p:childTnLst>
                                    <p:animEffect transition="out" filter="fade">
                                      <p:cBhvr>
                                        <p:cTn id="176" dur="500" tmFilter="0, 0; .2, .5; .8, .5; 1, 0"/>
                                        <p:tgtEl>
                                          <p:spTgt spid="168"/>
                                        </p:tgtEl>
                                      </p:cBhvr>
                                    </p:animEffect>
                                    <p:animScale>
                                      <p:cBhvr>
                                        <p:cTn id="177" dur="250" autoRev="1" fill="hold"/>
                                        <p:tgtEl>
                                          <p:spTgt spid="168"/>
                                        </p:tgtEl>
                                      </p:cBhvr>
                                      <p:by x="105000" y="105000"/>
                                    </p:animScale>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nodeType="clickEffect">
                                  <p:stCondLst>
                                    <p:cond delay="0"/>
                                  </p:stCondLst>
                                  <p:childTnLst>
                                    <p:set>
                                      <p:cBhvr>
                                        <p:cTn id="181" dur="1" fill="hold">
                                          <p:stCondLst>
                                            <p:cond delay="0"/>
                                          </p:stCondLst>
                                        </p:cTn>
                                        <p:tgtEl>
                                          <p:spTgt spid="236"/>
                                        </p:tgtEl>
                                        <p:attrNameLst>
                                          <p:attrName>style.visibility</p:attrName>
                                        </p:attrNameLst>
                                      </p:cBhvr>
                                      <p:to>
                                        <p:strVal val="visible"/>
                                      </p:to>
                                    </p:set>
                                    <p:animEffect transition="in" filter="dissolve">
                                      <p:cBhvr>
                                        <p:cTn id="182" dur="500"/>
                                        <p:tgtEl>
                                          <p:spTgt spid="236"/>
                                        </p:tgtEl>
                                      </p:cBhvr>
                                    </p:animEffect>
                                  </p:childTnLst>
                                </p:cTn>
                              </p:par>
                            </p:childTnLst>
                          </p:cTn>
                        </p:par>
                      </p:childTnLst>
                    </p:cTn>
                  </p:par>
                  <p:par>
                    <p:cTn id="183" fill="hold">
                      <p:stCondLst>
                        <p:cond delay="indefinite"/>
                      </p:stCondLst>
                      <p:childTnLst>
                        <p:par>
                          <p:cTn id="184" fill="hold">
                            <p:stCondLst>
                              <p:cond delay="0"/>
                            </p:stCondLst>
                            <p:childTnLst>
                              <p:par>
                                <p:cTn id="185" presetID="32" presetClass="emph" presetSubtype="0" fill="hold" nodeType="clickEffect">
                                  <p:stCondLst>
                                    <p:cond delay="0"/>
                                  </p:stCondLst>
                                  <p:childTnLst>
                                    <p:animRot by="120000">
                                      <p:cBhvr>
                                        <p:cTn id="186" dur="100" fill="hold">
                                          <p:stCondLst>
                                            <p:cond delay="0"/>
                                          </p:stCondLst>
                                        </p:cTn>
                                        <p:tgtEl>
                                          <p:spTgt spid="195"/>
                                        </p:tgtEl>
                                        <p:attrNameLst>
                                          <p:attrName>r</p:attrName>
                                        </p:attrNameLst>
                                      </p:cBhvr>
                                    </p:animRot>
                                    <p:animRot by="-240000">
                                      <p:cBhvr>
                                        <p:cTn id="187" dur="200" fill="hold">
                                          <p:stCondLst>
                                            <p:cond delay="200"/>
                                          </p:stCondLst>
                                        </p:cTn>
                                        <p:tgtEl>
                                          <p:spTgt spid="195"/>
                                        </p:tgtEl>
                                        <p:attrNameLst>
                                          <p:attrName>r</p:attrName>
                                        </p:attrNameLst>
                                      </p:cBhvr>
                                    </p:animRot>
                                    <p:animRot by="240000">
                                      <p:cBhvr>
                                        <p:cTn id="188" dur="200" fill="hold">
                                          <p:stCondLst>
                                            <p:cond delay="400"/>
                                          </p:stCondLst>
                                        </p:cTn>
                                        <p:tgtEl>
                                          <p:spTgt spid="195"/>
                                        </p:tgtEl>
                                        <p:attrNameLst>
                                          <p:attrName>r</p:attrName>
                                        </p:attrNameLst>
                                      </p:cBhvr>
                                    </p:animRot>
                                    <p:animRot by="-240000">
                                      <p:cBhvr>
                                        <p:cTn id="189" dur="200" fill="hold">
                                          <p:stCondLst>
                                            <p:cond delay="600"/>
                                          </p:stCondLst>
                                        </p:cTn>
                                        <p:tgtEl>
                                          <p:spTgt spid="195"/>
                                        </p:tgtEl>
                                        <p:attrNameLst>
                                          <p:attrName>r</p:attrName>
                                        </p:attrNameLst>
                                      </p:cBhvr>
                                    </p:animRot>
                                    <p:animRot by="120000">
                                      <p:cBhvr>
                                        <p:cTn id="190" dur="200" fill="hold">
                                          <p:stCondLst>
                                            <p:cond delay="800"/>
                                          </p:stCondLst>
                                        </p:cTn>
                                        <p:tgtEl>
                                          <p:spTgt spid="195"/>
                                        </p:tgtEl>
                                        <p:attrNameLst>
                                          <p:attrName>r</p:attrName>
                                        </p:attrNameLst>
                                      </p:cBhvr>
                                    </p:animRot>
                                  </p:childTnLst>
                                </p:cTn>
                              </p:par>
                            </p:childTnLst>
                          </p:cTn>
                        </p:par>
                      </p:childTnLst>
                    </p:cTn>
                  </p:par>
                  <p:par>
                    <p:cTn id="191" fill="hold">
                      <p:stCondLst>
                        <p:cond delay="indefinite"/>
                      </p:stCondLst>
                      <p:childTnLst>
                        <p:par>
                          <p:cTn id="192" fill="hold">
                            <p:stCondLst>
                              <p:cond delay="0"/>
                            </p:stCondLst>
                            <p:childTnLst>
                              <p:par>
                                <p:cTn id="193" presetID="3" presetClass="entr" presetSubtype="10" fill="hold" nodeType="clickEffect">
                                  <p:stCondLst>
                                    <p:cond delay="0"/>
                                  </p:stCondLst>
                                  <p:childTnLst>
                                    <p:set>
                                      <p:cBhvr>
                                        <p:cTn id="194" dur="1" fill="hold">
                                          <p:stCondLst>
                                            <p:cond delay="0"/>
                                          </p:stCondLst>
                                        </p:cTn>
                                        <p:tgtEl>
                                          <p:spTgt spid="197"/>
                                        </p:tgtEl>
                                        <p:attrNameLst>
                                          <p:attrName>style.visibility</p:attrName>
                                        </p:attrNameLst>
                                      </p:cBhvr>
                                      <p:to>
                                        <p:strVal val="visible"/>
                                      </p:to>
                                    </p:set>
                                    <p:animEffect transition="in" filter="blinds(horizontal)">
                                      <p:cBhvr>
                                        <p:cTn id="195" dur="500"/>
                                        <p:tgtEl>
                                          <p:spTgt spid="197"/>
                                        </p:tgtEl>
                                      </p:cBhvr>
                                    </p:animEffect>
                                  </p:childTnLst>
                                </p:cTn>
                              </p:par>
                            </p:childTnLst>
                          </p:cTn>
                        </p:par>
                      </p:childTnLst>
                    </p:cTn>
                  </p:par>
                  <p:par>
                    <p:cTn id="196" fill="hold">
                      <p:stCondLst>
                        <p:cond delay="indefinite"/>
                      </p:stCondLst>
                      <p:childTnLst>
                        <p:par>
                          <p:cTn id="197" fill="hold">
                            <p:stCondLst>
                              <p:cond delay="0"/>
                            </p:stCondLst>
                            <p:childTnLst>
                              <p:par>
                                <p:cTn id="198" presetID="3" presetClass="entr" presetSubtype="10" fill="hold" nodeType="clickEffect">
                                  <p:stCondLst>
                                    <p:cond delay="0"/>
                                  </p:stCondLst>
                                  <p:childTnLst>
                                    <p:set>
                                      <p:cBhvr>
                                        <p:cTn id="199" dur="1" fill="hold">
                                          <p:stCondLst>
                                            <p:cond delay="0"/>
                                          </p:stCondLst>
                                        </p:cTn>
                                        <p:tgtEl>
                                          <p:spTgt spid="238"/>
                                        </p:tgtEl>
                                        <p:attrNameLst>
                                          <p:attrName>style.visibility</p:attrName>
                                        </p:attrNameLst>
                                      </p:cBhvr>
                                      <p:to>
                                        <p:strVal val="visible"/>
                                      </p:to>
                                    </p:set>
                                    <p:animEffect transition="in" filter="blinds(horizontal)">
                                      <p:cBhvr>
                                        <p:cTn id="200" dur="500"/>
                                        <p:tgtEl>
                                          <p:spTgt spid="238"/>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nodeType="clickEffect">
                                  <p:stCondLst>
                                    <p:cond delay="0"/>
                                  </p:stCondLst>
                                  <p:childTnLst>
                                    <p:set>
                                      <p:cBhvr>
                                        <p:cTn id="204" dur="1" fill="hold">
                                          <p:stCondLst>
                                            <p:cond delay="0"/>
                                          </p:stCondLst>
                                        </p:cTn>
                                        <p:tgtEl>
                                          <p:spTgt spid="1026"/>
                                        </p:tgtEl>
                                        <p:attrNameLst>
                                          <p:attrName>style.visibility</p:attrName>
                                        </p:attrNameLst>
                                      </p:cBhvr>
                                      <p:to>
                                        <p:strVal val="visible"/>
                                      </p:to>
                                    </p:set>
                                    <p:animEffect transition="in" filter="dissolve">
                                      <p:cBhvr>
                                        <p:cTn id="205" dur="500"/>
                                        <p:tgtEl>
                                          <p:spTgt spid="1026"/>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nodeType="clickEffect">
                                  <p:stCondLst>
                                    <p:cond delay="0"/>
                                  </p:stCondLst>
                                  <p:childTnLst>
                                    <p:set>
                                      <p:cBhvr>
                                        <p:cTn id="209" dur="1" fill="hold">
                                          <p:stCondLst>
                                            <p:cond delay="0"/>
                                          </p:stCondLst>
                                        </p:cTn>
                                        <p:tgtEl>
                                          <p:spTgt spid="243"/>
                                        </p:tgtEl>
                                        <p:attrNameLst>
                                          <p:attrName>style.visibility</p:attrName>
                                        </p:attrNameLst>
                                      </p:cBhvr>
                                      <p:to>
                                        <p:strVal val="visible"/>
                                      </p:to>
                                    </p:set>
                                    <p:animEffect transition="in" filter="dissolve">
                                      <p:cBhvr>
                                        <p:cTn id="21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4" grpId="0" animBg="1"/>
      <p:bldP spid="198" grpId="0" animBg="1"/>
      <p:bldP spid="209" grpId="0"/>
      <p:bldP spid="210" grpId="0" animBg="1"/>
      <p:bldP spid="217" grpId="0"/>
      <p:bldP spid="222" grpId="0"/>
      <p:bldP spid="2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5" name="Picture 4" descr="A screenshot of a computer&#10;&#10;Description automatically generated">
            <a:extLst>
              <a:ext uri="{FF2B5EF4-FFF2-40B4-BE49-F238E27FC236}">
                <a16:creationId xmlns:a16="http://schemas.microsoft.com/office/drawing/2014/main" id="{EF0AB373-2E14-10C2-643B-3153548D023A}"/>
              </a:ext>
            </a:extLst>
          </p:cNvPr>
          <p:cNvPicPr>
            <a:picLocks noChangeAspect="1"/>
          </p:cNvPicPr>
          <p:nvPr/>
        </p:nvPicPr>
        <p:blipFill>
          <a:blip r:embed="rId3"/>
          <a:stretch>
            <a:fillRect/>
          </a:stretch>
        </p:blipFill>
        <p:spPr>
          <a:xfrm>
            <a:off x="-1" y="924315"/>
            <a:ext cx="12257349" cy="5036218"/>
          </a:xfrm>
          <a:prstGeom prst="rect">
            <a:avLst/>
          </a:prstGeom>
        </p:spPr>
      </p:pic>
      <p:sp>
        <p:nvSpPr>
          <p:cNvPr id="2" name="Rectangle 1">
            <a:extLst>
              <a:ext uri="{FF2B5EF4-FFF2-40B4-BE49-F238E27FC236}">
                <a16:creationId xmlns:a16="http://schemas.microsoft.com/office/drawing/2014/main" id="{CA5550BB-9059-2ACB-DDA3-474EF563DBBD}"/>
              </a:ext>
            </a:extLst>
          </p:cNvPr>
          <p:cNvSpPr/>
          <p:nvPr/>
        </p:nvSpPr>
        <p:spPr>
          <a:xfrm>
            <a:off x="1104291" y="2968144"/>
            <a:ext cx="4701597" cy="1008945"/>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416232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4740048" y="1640473"/>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5 </a:t>
            </a:r>
          </a:p>
        </p:txBody>
      </p:sp>
      <p:sp>
        <p:nvSpPr>
          <p:cNvPr id="6" name="TextBox 5">
            <a:extLst>
              <a:ext uri="{FF2B5EF4-FFF2-40B4-BE49-F238E27FC236}">
                <a16:creationId xmlns:a16="http://schemas.microsoft.com/office/drawing/2014/main" id="{4D1B79D9-AF17-2A75-4554-1051296D3E17}"/>
              </a:ext>
            </a:extLst>
          </p:cNvPr>
          <p:cNvSpPr txBox="1"/>
          <p:nvPr/>
        </p:nvSpPr>
        <p:spPr>
          <a:xfrm>
            <a:off x="1969575" y="2900064"/>
            <a:ext cx="6379146" cy="707886"/>
          </a:xfrm>
          <a:prstGeom prst="rect">
            <a:avLst/>
          </a:prstGeom>
          <a:noFill/>
        </p:spPr>
        <p:txBody>
          <a:bodyPr wrap="square" rtlCol="0">
            <a:spAutoFit/>
          </a:bodyPr>
          <a:lstStyle/>
          <a:p>
            <a:pPr algn="ctr"/>
            <a:r>
              <a:rPr lang="en-US" sz="4000" dirty="0">
                <a:latin typeface="+mj-lt"/>
              </a:rPr>
              <a:t>Amazon Step Function</a:t>
            </a:r>
          </a:p>
        </p:txBody>
      </p:sp>
      <p:grpSp>
        <p:nvGrpSpPr>
          <p:cNvPr id="13" name="Group 12">
            <a:extLst>
              <a:ext uri="{FF2B5EF4-FFF2-40B4-BE49-F238E27FC236}">
                <a16:creationId xmlns:a16="http://schemas.microsoft.com/office/drawing/2014/main" id="{AF896A9F-E34E-86A5-4457-ACA257A0926C}"/>
              </a:ext>
            </a:extLst>
          </p:cNvPr>
          <p:cNvGrpSpPr/>
          <p:nvPr/>
        </p:nvGrpSpPr>
        <p:grpSpPr>
          <a:xfrm>
            <a:off x="9720615" y="523563"/>
            <a:ext cx="1406566" cy="1095403"/>
            <a:chOff x="2602540" y="1153731"/>
            <a:chExt cx="1406566" cy="1095403"/>
          </a:xfrm>
        </p:grpSpPr>
        <p:pic>
          <p:nvPicPr>
            <p:cNvPr id="14" name="Graphic 17">
              <a:extLst>
                <a:ext uri="{FF2B5EF4-FFF2-40B4-BE49-F238E27FC236}">
                  <a16:creationId xmlns:a16="http://schemas.microsoft.com/office/drawing/2014/main" id="{30CDB70D-D238-61BE-7D04-D2379D5F4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a:extLst>
                <a:ext uri="{FF2B5EF4-FFF2-40B4-BE49-F238E27FC236}">
                  <a16:creationId xmlns:a16="http://schemas.microsoft.com/office/drawing/2014/main" id="{91F1AD0A-BB03-C189-A9CB-134F202FB5CF}"/>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sp>
        <p:nvSpPr>
          <p:cNvPr id="16" name="Oval 15">
            <a:extLst>
              <a:ext uri="{FF2B5EF4-FFF2-40B4-BE49-F238E27FC236}">
                <a16:creationId xmlns:a16="http://schemas.microsoft.com/office/drawing/2014/main" id="{086970E7-1C1B-7518-E0B2-2527A9E8B019}"/>
              </a:ext>
            </a:extLst>
          </p:cNvPr>
          <p:cNvSpPr/>
          <p:nvPr/>
        </p:nvSpPr>
        <p:spPr>
          <a:xfrm>
            <a:off x="9994000" y="1678489"/>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17" name="Rounded Rectangle 16">
            <a:extLst>
              <a:ext uri="{FF2B5EF4-FFF2-40B4-BE49-F238E27FC236}">
                <a16:creationId xmlns:a16="http://schemas.microsoft.com/office/drawing/2014/main" id="{2F2646C5-ED5B-4EED-CE05-D08A83FCFE9C}"/>
              </a:ext>
            </a:extLst>
          </p:cNvPr>
          <p:cNvSpPr/>
          <p:nvPr/>
        </p:nvSpPr>
        <p:spPr>
          <a:xfrm>
            <a:off x="9536605" y="2824215"/>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cxnSp>
        <p:nvCxnSpPr>
          <p:cNvPr id="18" name="Straight Arrow Connector 17">
            <a:extLst>
              <a:ext uri="{FF2B5EF4-FFF2-40B4-BE49-F238E27FC236}">
                <a16:creationId xmlns:a16="http://schemas.microsoft.com/office/drawing/2014/main" id="{A13498AD-3318-1A0C-31DB-B41F55C029A2}"/>
              </a:ext>
            </a:extLst>
          </p:cNvPr>
          <p:cNvCxnSpPr>
            <a:cxnSpLocks/>
            <a:stCxn id="16" idx="4"/>
            <a:endCxn id="17" idx="0"/>
          </p:cNvCxnSpPr>
          <p:nvPr/>
        </p:nvCxnSpPr>
        <p:spPr>
          <a:xfrm>
            <a:off x="10423899" y="2538286"/>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9">
            <a:extLst>
              <a:ext uri="{FF2B5EF4-FFF2-40B4-BE49-F238E27FC236}">
                <a16:creationId xmlns:a16="http://schemas.microsoft.com/office/drawing/2014/main" id="{351A2D00-192C-B233-3A64-F3ECDCF39EBC}"/>
              </a:ext>
            </a:extLst>
          </p:cNvPr>
          <p:cNvSpPr/>
          <p:nvPr/>
        </p:nvSpPr>
        <p:spPr>
          <a:xfrm>
            <a:off x="9536605" y="3798905"/>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sp>
        <p:nvSpPr>
          <p:cNvPr id="23" name="Rounded Rectangle 22">
            <a:extLst>
              <a:ext uri="{FF2B5EF4-FFF2-40B4-BE49-F238E27FC236}">
                <a16:creationId xmlns:a16="http://schemas.microsoft.com/office/drawing/2014/main" id="{7899653F-1664-CC92-10EE-AC1A1F84DEBC}"/>
              </a:ext>
            </a:extLst>
          </p:cNvPr>
          <p:cNvSpPr/>
          <p:nvPr/>
        </p:nvSpPr>
        <p:spPr>
          <a:xfrm>
            <a:off x="9536605" y="4782285"/>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sp>
        <p:nvSpPr>
          <p:cNvPr id="25" name="Rectangle 24">
            <a:extLst>
              <a:ext uri="{FF2B5EF4-FFF2-40B4-BE49-F238E27FC236}">
                <a16:creationId xmlns:a16="http://schemas.microsoft.com/office/drawing/2014/main" id="{9F097697-FC3D-E774-162D-C571BB5C52DD}"/>
              </a:ext>
            </a:extLst>
          </p:cNvPr>
          <p:cNvSpPr/>
          <p:nvPr/>
        </p:nvSpPr>
        <p:spPr>
          <a:xfrm>
            <a:off x="9330893" y="305283"/>
            <a:ext cx="2208286" cy="639793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B19A6B9-6B81-B702-0346-8687A41CDA02}"/>
              </a:ext>
            </a:extLst>
          </p:cNvPr>
          <p:cNvSpPr/>
          <p:nvPr/>
        </p:nvSpPr>
        <p:spPr>
          <a:xfrm>
            <a:off x="9994000" y="5712182"/>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pic>
        <p:nvPicPr>
          <p:cNvPr id="36" name="Graphic 13">
            <a:extLst>
              <a:ext uri="{FF2B5EF4-FFF2-40B4-BE49-F238E27FC236}">
                <a16:creationId xmlns:a16="http://schemas.microsoft.com/office/drawing/2014/main" id="{05DC66F1-DFBC-6032-CB35-E03FE2F45BA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902019" y="2476063"/>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3">
            <a:extLst>
              <a:ext uri="{FF2B5EF4-FFF2-40B4-BE49-F238E27FC236}">
                <a16:creationId xmlns:a16="http://schemas.microsoft.com/office/drawing/2014/main" id="{D1B26064-BA88-56AB-DC2E-875F5CE398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897778" y="3451464"/>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3">
            <a:extLst>
              <a:ext uri="{FF2B5EF4-FFF2-40B4-BE49-F238E27FC236}">
                <a16:creationId xmlns:a16="http://schemas.microsoft.com/office/drawing/2014/main" id="{3991CA74-DA58-95D6-A8D1-81475F06D9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908080" y="4447770"/>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39">
            <a:extLst>
              <a:ext uri="{FF2B5EF4-FFF2-40B4-BE49-F238E27FC236}">
                <a16:creationId xmlns:a16="http://schemas.microsoft.com/office/drawing/2014/main" id="{EF0D9F34-1BDC-66B1-8D14-06D1EC028038}"/>
              </a:ext>
            </a:extLst>
          </p:cNvPr>
          <p:cNvCxnSpPr>
            <a:cxnSpLocks/>
          </p:cNvCxnSpPr>
          <p:nvPr/>
        </p:nvCxnSpPr>
        <p:spPr>
          <a:xfrm>
            <a:off x="10443575" y="3403484"/>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41EA929-8C7A-DE10-9A5C-7D2C29025B73}"/>
              </a:ext>
            </a:extLst>
          </p:cNvPr>
          <p:cNvCxnSpPr>
            <a:cxnSpLocks/>
          </p:cNvCxnSpPr>
          <p:nvPr/>
        </p:nvCxnSpPr>
        <p:spPr>
          <a:xfrm>
            <a:off x="10423899" y="4373353"/>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1057CD10-ABD8-8C67-8F04-43A31A2E518D}"/>
              </a:ext>
            </a:extLst>
          </p:cNvPr>
          <p:cNvCxnSpPr>
            <a:cxnSpLocks/>
          </p:cNvCxnSpPr>
          <p:nvPr/>
        </p:nvCxnSpPr>
        <p:spPr>
          <a:xfrm>
            <a:off x="10447209" y="5348043"/>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Graphic 17">
            <a:extLst>
              <a:ext uri="{FF2B5EF4-FFF2-40B4-BE49-F238E27FC236}">
                <a16:creationId xmlns:a16="http://schemas.microsoft.com/office/drawing/2014/main" id="{BBA82194-68ED-83F2-91CD-3A4418020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120" y="4318127"/>
            <a:ext cx="1394055" cy="13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1888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28F3198A-17B1-EC40-DD29-16A049937C68}"/>
              </a:ext>
            </a:extLst>
          </p:cNvPr>
          <p:cNvPicPr>
            <a:picLocks noChangeAspect="1"/>
          </p:cNvPicPr>
          <p:nvPr/>
        </p:nvPicPr>
        <p:blipFill rotWithShape="1">
          <a:blip r:embed="rId3"/>
          <a:srcRect t="575" r="438"/>
          <a:stretch/>
        </p:blipFill>
        <p:spPr>
          <a:xfrm>
            <a:off x="0" y="968828"/>
            <a:ext cx="12192000" cy="4920343"/>
          </a:xfrm>
          <a:prstGeom prst="rect">
            <a:avLst/>
          </a:prstGeom>
        </p:spPr>
      </p:pic>
      <p:sp>
        <p:nvSpPr>
          <p:cNvPr id="2" name="Rectangle 1">
            <a:extLst>
              <a:ext uri="{FF2B5EF4-FFF2-40B4-BE49-F238E27FC236}">
                <a16:creationId xmlns:a16="http://schemas.microsoft.com/office/drawing/2014/main" id="{DEFF8B29-070B-E628-6D45-F9AEBD750567}"/>
              </a:ext>
            </a:extLst>
          </p:cNvPr>
          <p:cNvSpPr/>
          <p:nvPr/>
        </p:nvSpPr>
        <p:spPr>
          <a:xfrm>
            <a:off x="9818635" y="1535952"/>
            <a:ext cx="1848228" cy="565261"/>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7728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E402D4FE-E3B6-432C-BA96-66DA1B137316}"/>
              </a:ext>
            </a:extLst>
          </p:cNvPr>
          <p:cNvPicPr>
            <a:picLocks noChangeAspect="1"/>
          </p:cNvPicPr>
          <p:nvPr/>
        </p:nvPicPr>
        <p:blipFill>
          <a:blip r:embed="rId3"/>
          <a:stretch>
            <a:fillRect/>
          </a:stretch>
        </p:blipFill>
        <p:spPr>
          <a:xfrm>
            <a:off x="1636033" y="0"/>
            <a:ext cx="8919933" cy="6858000"/>
          </a:xfrm>
          <a:prstGeom prst="rect">
            <a:avLst/>
          </a:prstGeom>
        </p:spPr>
      </p:pic>
      <p:sp>
        <p:nvSpPr>
          <p:cNvPr id="2" name="Rectangle 1">
            <a:extLst>
              <a:ext uri="{FF2B5EF4-FFF2-40B4-BE49-F238E27FC236}">
                <a16:creationId xmlns:a16="http://schemas.microsoft.com/office/drawing/2014/main" id="{00CC6B64-D3A4-833C-9D85-A20FA12CACEE}"/>
              </a:ext>
            </a:extLst>
          </p:cNvPr>
          <p:cNvSpPr/>
          <p:nvPr/>
        </p:nvSpPr>
        <p:spPr>
          <a:xfrm>
            <a:off x="3726306" y="1117311"/>
            <a:ext cx="2013482" cy="215469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5" name="Rectangle 4">
            <a:extLst>
              <a:ext uri="{FF2B5EF4-FFF2-40B4-BE49-F238E27FC236}">
                <a16:creationId xmlns:a16="http://schemas.microsoft.com/office/drawing/2014/main" id="{AF5FBD19-DA6C-B38B-CF1B-8EF9A23CDDF1}"/>
              </a:ext>
            </a:extLst>
          </p:cNvPr>
          <p:cNvSpPr/>
          <p:nvPr/>
        </p:nvSpPr>
        <p:spPr>
          <a:xfrm>
            <a:off x="9397388" y="6398832"/>
            <a:ext cx="777792" cy="28263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19595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51237BB-10CB-2D59-B9AE-B89AAA2528F8}"/>
              </a:ext>
            </a:extLst>
          </p:cNvPr>
          <p:cNvPicPr>
            <a:picLocks noChangeAspect="1"/>
          </p:cNvPicPr>
          <p:nvPr/>
        </p:nvPicPr>
        <p:blipFill>
          <a:blip r:embed="rId3"/>
          <a:stretch>
            <a:fillRect/>
          </a:stretch>
        </p:blipFill>
        <p:spPr>
          <a:xfrm>
            <a:off x="0" y="53453"/>
            <a:ext cx="12288536" cy="6804547"/>
          </a:xfrm>
          <a:prstGeom prst="rect">
            <a:avLst/>
          </a:prstGeom>
        </p:spPr>
      </p:pic>
    </p:spTree>
    <p:extLst>
      <p:ext uri="{BB962C8B-B14F-4D97-AF65-F5344CB8AC3E}">
        <p14:creationId xmlns:p14="http://schemas.microsoft.com/office/powerpoint/2010/main" val="176175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E21517E0-A687-C5F1-5528-D40513958E21}"/>
              </a:ext>
            </a:extLst>
          </p:cNvPr>
          <p:cNvPicPr>
            <a:picLocks noChangeAspect="1"/>
          </p:cNvPicPr>
          <p:nvPr/>
        </p:nvPicPr>
        <p:blipFill>
          <a:blip r:embed="rId3"/>
          <a:stretch>
            <a:fillRect/>
          </a:stretch>
        </p:blipFill>
        <p:spPr>
          <a:xfrm>
            <a:off x="411317" y="0"/>
            <a:ext cx="11369365" cy="6858000"/>
          </a:xfrm>
          <a:prstGeom prst="rect">
            <a:avLst/>
          </a:prstGeom>
        </p:spPr>
      </p:pic>
      <p:pic>
        <p:nvPicPr>
          <p:cNvPr id="5" name="Graphic 4" descr="Line arrow: Counter-clockwise curve outline">
            <a:extLst>
              <a:ext uri="{FF2B5EF4-FFF2-40B4-BE49-F238E27FC236}">
                <a16:creationId xmlns:a16="http://schemas.microsoft.com/office/drawing/2014/main" id="{6B290E3E-00B1-2BA2-D501-0DD1841801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39482" flipH="1">
            <a:off x="2809870" y="1829823"/>
            <a:ext cx="2100036" cy="2264369"/>
          </a:xfrm>
          <a:prstGeom prst="rect">
            <a:avLst/>
          </a:prstGeom>
        </p:spPr>
      </p:pic>
      <p:sp>
        <p:nvSpPr>
          <p:cNvPr id="6" name="Rectangle 5">
            <a:extLst>
              <a:ext uri="{FF2B5EF4-FFF2-40B4-BE49-F238E27FC236}">
                <a16:creationId xmlns:a16="http://schemas.microsoft.com/office/drawing/2014/main" id="{DE769F21-49C5-EAC7-0E1E-26AB3F740E10}"/>
              </a:ext>
            </a:extLst>
          </p:cNvPr>
          <p:cNvSpPr/>
          <p:nvPr/>
        </p:nvSpPr>
        <p:spPr>
          <a:xfrm>
            <a:off x="7659327" y="2163913"/>
            <a:ext cx="2905848" cy="57928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7" name="Rectangle 6">
            <a:extLst>
              <a:ext uri="{FF2B5EF4-FFF2-40B4-BE49-F238E27FC236}">
                <a16:creationId xmlns:a16="http://schemas.microsoft.com/office/drawing/2014/main" id="{EB840B60-883E-9E71-565F-0A0499BAA4CC}"/>
              </a:ext>
            </a:extLst>
          </p:cNvPr>
          <p:cNvSpPr/>
          <p:nvPr/>
        </p:nvSpPr>
        <p:spPr>
          <a:xfrm>
            <a:off x="7659327" y="4487086"/>
            <a:ext cx="2905848" cy="70185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6955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FD4FAFF5-FADB-DA79-AA3C-EA4147768DF8}"/>
              </a:ext>
            </a:extLst>
          </p:cNvPr>
          <p:cNvPicPr>
            <a:picLocks noChangeAspect="1"/>
          </p:cNvPicPr>
          <p:nvPr/>
        </p:nvPicPr>
        <p:blipFill>
          <a:blip r:embed="rId3"/>
          <a:stretch>
            <a:fillRect/>
          </a:stretch>
        </p:blipFill>
        <p:spPr>
          <a:xfrm>
            <a:off x="328836" y="0"/>
            <a:ext cx="11534328" cy="6858000"/>
          </a:xfrm>
          <a:prstGeom prst="rect">
            <a:avLst/>
          </a:prstGeom>
        </p:spPr>
      </p:pic>
      <p:pic>
        <p:nvPicPr>
          <p:cNvPr id="2" name="Graphic 1" descr="Line arrow: Counter-clockwise curve outline">
            <a:extLst>
              <a:ext uri="{FF2B5EF4-FFF2-40B4-BE49-F238E27FC236}">
                <a16:creationId xmlns:a16="http://schemas.microsoft.com/office/drawing/2014/main" id="{2B10C26D-9D9E-585F-B3AD-47D83702C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556775" flipH="1">
            <a:off x="2452757" y="2188885"/>
            <a:ext cx="2050497" cy="2210953"/>
          </a:xfrm>
          <a:prstGeom prst="rect">
            <a:avLst/>
          </a:prstGeom>
        </p:spPr>
      </p:pic>
      <p:sp>
        <p:nvSpPr>
          <p:cNvPr id="3" name="Rectangle 2">
            <a:extLst>
              <a:ext uri="{FF2B5EF4-FFF2-40B4-BE49-F238E27FC236}">
                <a16:creationId xmlns:a16="http://schemas.microsoft.com/office/drawing/2014/main" id="{7FC864AF-C290-6070-D2EF-B846699D3193}"/>
              </a:ext>
            </a:extLst>
          </p:cNvPr>
          <p:cNvSpPr/>
          <p:nvPr/>
        </p:nvSpPr>
        <p:spPr>
          <a:xfrm>
            <a:off x="7659327" y="2505440"/>
            <a:ext cx="2905848" cy="57928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5" name="Rectangle 4">
            <a:extLst>
              <a:ext uri="{FF2B5EF4-FFF2-40B4-BE49-F238E27FC236}">
                <a16:creationId xmlns:a16="http://schemas.microsoft.com/office/drawing/2014/main" id="{F082D266-52C2-D9F0-57C9-ACDE29D641A7}"/>
              </a:ext>
            </a:extLst>
          </p:cNvPr>
          <p:cNvSpPr/>
          <p:nvPr/>
        </p:nvSpPr>
        <p:spPr>
          <a:xfrm>
            <a:off x="7659327" y="4828613"/>
            <a:ext cx="2905848" cy="70185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90498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091A7B-70DF-FD44-261D-9E532ED158AD}"/>
              </a:ext>
            </a:extLst>
          </p:cNvPr>
          <p:cNvGrpSpPr/>
          <p:nvPr/>
        </p:nvGrpSpPr>
        <p:grpSpPr>
          <a:xfrm>
            <a:off x="-1" y="233799"/>
            <a:ext cx="12398562" cy="6521075"/>
            <a:chOff x="-1" y="222782"/>
            <a:chExt cx="12398562" cy="6521075"/>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1A6479F7-5933-A641-AA72-095AAF2AB0A0}"/>
                </a:ext>
              </a:extLst>
            </p:cNvPr>
            <p:cNvPicPr>
              <a:picLocks noChangeAspect="1"/>
            </p:cNvPicPr>
            <p:nvPr/>
          </p:nvPicPr>
          <p:blipFill>
            <a:blip r:embed="rId3"/>
            <a:stretch>
              <a:fillRect/>
            </a:stretch>
          </p:blipFill>
          <p:spPr>
            <a:xfrm>
              <a:off x="-1" y="222782"/>
              <a:ext cx="12398562" cy="6521075"/>
            </a:xfrm>
            <a:prstGeom prst="rect">
              <a:avLst/>
            </a:prstGeom>
          </p:spPr>
        </p:pic>
        <p:sp>
          <p:nvSpPr>
            <p:cNvPr id="3" name="Rectangle 2">
              <a:extLst>
                <a:ext uri="{FF2B5EF4-FFF2-40B4-BE49-F238E27FC236}">
                  <a16:creationId xmlns:a16="http://schemas.microsoft.com/office/drawing/2014/main" id="{3C57AB5F-4405-DF83-AE9B-DF080235FB77}"/>
                </a:ext>
              </a:extLst>
            </p:cNvPr>
            <p:cNvSpPr/>
            <p:nvPr/>
          </p:nvSpPr>
          <p:spPr>
            <a:xfrm>
              <a:off x="9380862" y="5618600"/>
              <a:ext cx="897875" cy="25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B7B77D-694E-408B-39A5-10C0EA6CAA33}"/>
                </a:ext>
              </a:extLst>
            </p:cNvPr>
            <p:cNvSpPr txBox="1"/>
            <p:nvPr/>
          </p:nvSpPr>
          <p:spPr>
            <a:xfrm>
              <a:off x="9331286" y="5618602"/>
              <a:ext cx="1024570" cy="253916"/>
            </a:xfrm>
            <a:prstGeom prst="rect">
              <a:avLst/>
            </a:prstGeom>
            <a:noFill/>
          </p:spPr>
          <p:txBody>
            <a:bodyPr wrap="square" rtlCol="0">
              <a:spAutoFit/>
            </a:bodyPr>
            <a:lstStyle/>
            <a:p>
              <a:r>
                <a:rPr lang="en-US" sz="1050" dirty="0"/>
                <a:t>323232323232</a:t>
              </a:r>
              <a:endParaRPr lang="en-US" sz="1200" dirty="0"/>
            </a:p>
          </p:txBody>
        </p:sp>
      </p:grpSp>
      <p:sp>
        <p:nvSpPr>
          <p:cNvPr id="7" name="Rectangle 6">
            <a:extLst>
              <a:ext uri="{FF2B5EF4-FFF2-40B4-BE49-F238E27FC236}">
                <a16:creationId xmlns:a16="http://schemas.microsoft.com/office/drawing/2014/main" id="{06A4830D-3485-9391-A2E6-1B9537443887}"/>
              </a:ext>
            </a:extLst>
          </p:cNvPr>
          <p:cNvSpPr/>
          <p:nvPr/>
        </p:nvSpPr>
        <p:spPr>
          <a:xfrm>
            <a:off x="3902575" y="3959666"/>
            <a:ext cx="2905848" cy="57928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5118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3B99A2BF-CB30-92EB-17D7-A7EF2CCAF382}"/>
              </a:ext>
            </a:extLst>
          </p:cNvPr>
          <p:cNvPicPr>
            <a:picLocks noChangeAspect="1"/>
          </p:cNvPicPr>
          <p:nvPr/>
        </p:nvPicPr>
        <p:blipFill>
          <a:blip r:embed="rId3"/>
          <a:stretch>
            <a:fillRect/>
          </a:stretch>
        </p:blipFill>
        <p:spPr>
          <a:xfrm>
            <a:off x="0" y="0"/>
            <a:ext cx="12192000" cy="6821456"/>
          </a:xfrm>
          <a:prstGeom prst="rect">
            <a:avLst/>
          </a:prstGeom>
        </p:spPr>
      </p:pic>
    </p:spTree>
    <p:extLst>
      <p:ext uri="{BB962C8B-B14F-4D97-AF65-F5344CB8AC3E}">
        <p14:creationId xmlns:p14="http://schemas.microsoft.com/office/powerpoint/2010/main" val="2419625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DB55665D-D56E-CFCB-C1C0-6BCFE0FB8755}"/>
              </a:ext>
            </a:extLst>
          </p:cNvPr>
          <p:cNvPicPr>
            <a:picLocks noChangeAspect="1"/>
          </p:cNvPicPr>
          <p:nvPr/>
        </p:nvPicPr>
        <p:blipFill>
          <a:blip r:embed="rId3"/>
          <a:stretch>
            <a:fillRect/>
          </a:stretch>
        </p:blipFill>
        <p:spPr>
          <a:xfrm>
            <a:off x="-1" y="1509121"/>
            <a:ext cx="12198527" cy="3841811"/>
          </a:xfrm>
          <a:prstGeom prst="rect">
            <a:avLst/>
          </a:prstGeom>
        </p:spPr>
      </p:pic>
      <p:sp>
        <p:nvSpPr>
          <p:cNvPr id="2" name="Rectangle 1">
            <a:extLst>
              <a:ext uri="{FF2B5EF4-FFF2-40B4-BE49-F238E27FC236}">
                <a16:creationId xmlns:a16="http://schemas.microsoft.com/office/drawing/2014/main" id="{83203136-75CD-310E-59B8-7041F57AF264}"/>
              </a:ext>
            </a:extLst>
          </p:cNvPr>
          <p:cNvSpPr/>
          <p:nvPr/>
        </p:nvSpPr>
        <p:spPr>
          <a:xfrm>
            <a:off x="990600" y="4279156"/>
            <a:ext cx="2325477" cy="436064"/>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405492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descr="A diagram of a flowchart&#10;&#10;Description automatically generated">
            <a:extLst>
              <a:ext uri="{FF2B5EF4-FFF2-40B4-BE49-F238E27FC236}">
                <a16:creationId xmlns:a16="http://schemas.microsoft.com/office/drawing/2014/main" id="{8BFA5ACC-1F23-F8FE-B097-84A6775000DB}"/>
              </a:ext>
            </a:extLst>
          </p:cNvPr>
          <p:cNvPicPr>
            <a:picLocks noChangeAspect="1"/>
          </p:cNvPicPr>
          <p:nvPr/>
        </p:nvPicPr>
        <p:blipFill rotWithShape="1">
          <a:blip r:embed="rId3"/>
          <a:srcRect l="10184" t="7652" r="16050"/>
          <a:stretch/>
        </p:blipFill>
        <p:spPr>
          <a:xfrm>
            <a:off x="-2844977" y="2249977"/>
            <a:ext cx="1937386" cy="2208926"/>
          </a:xfrm>
          <a:prstGeom prst="rect">
            <a:avLst/>
          </a:prstGeom>
        </p:spPr>
      </p:pic>
      <p:grpSp>
        <p:nvGrpSpPr>
          <p:cNvPr id="140" name="Group 139">
            <a:extLst>
              <a:ext uri="{FF2B5EF4-FFF2-40B4-BE49-F238E27FC236}">
                <a16:creationId xmlns:a16="http://schemas.microsoft.com/office/drawing/2014/main" id="{F949655F-EAD4-9280-FC9E-DEC2C6A25B8D}"/>
              </a:ext>
            </a:extLst>
          </p:cNvPr>
          <p:cNvGrpSpPr/>
          <p:nvPr/>
        </p:nvGrpSpPr>
        <p:grpSpPr>
          <a:xfrm>
            <a:off x="-3230274" y="5297298"/>
            <a:ext cx="2076883" cy="1038999"/>
            <a:chOff x="6789734" y="1184275"/>
            <a:chExt cx="2243137" cy="1038999"/>
          </a:xfrm>
        </p:grpSpPr>
        <p:pic>
          <p:nvPicPr>
            <p:cNvPr id="141" name="Graphic 17">
              <a:extLst>
                <a:ext uri="{FF2B5EF4-FFF2-40B4-BE49-F238E27FC236}">
                  <a16:creationId xmlns:a16="http://schemas.microsoft.com/office/drawing/2014/main" id="{E95DBDB1-025A-BE8F-1BCE-5A2D260D9F4A}"/>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9">
              <a:extLst>
                <a:ext uri="{FF2B5EF4-FFF2-40B4-BE49-F238E27FC236}">
                  <a16:creationId xmlns:a16="http://schemas.microsoft.com/office/drawing/2014/main" id="{508712A0-207E-455A-5B8B-C622F9D53CA2}"/>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143" name="Picture 142" descr="A computer screen shot of a computer&#10;&#10;Description automatically generated">
            <a:extLst>
              <a:ext uri="{FF2B5EF4-FFF2-40B4-BE49-F238E27FC236}">
                <a16:creationId xmlns:a16="http://schemas.microsoft.com/office/drawing/2014/main" id="{B938CFAF-2CA2-AA0A-7ED2-6E6068BE6E46}"/>
              </a:ext>
            </a:extLst>
          </p:cNvPr>
          <p:cNvPicPr>
            <a:picLocks noChangeAspect="1"/>
          </p:cNvPicPr>
          <p:nvPr/>
        </p:nvPicPr>
        <p:blipFill>
          <a:blip r:embed="rId5"/>
          <a:stretch>
            <a:fillRect/>
          </a:stretch>
        </p:blipFill>
        <p:spPr>
          <a:xfrm>
            <a:off x="2917661" y="-1238753"/>
            <a:ext cx="1932551" cy="801631"/>
          </a:xfrm>
          <a:prstGeom prst="rect">
            <a:avLst/>
          </a:prstGeom>
        </p:spPr>
      </p:pic>
      <p:sp>
        <p:nvSpPr>
          <p:cNvPr id="145" name="Chevron 144">
            <a:extLst>
              <a:ext uri="{FF2B5EF4-FFF2-40B4-BE49-F238E27FC236}">
                <a16:creationId xmlns:a16="http://schemas.microsoft.com/office/drawing/2014/main" id="{3E23044B-0A75-2F99-EEE1-63A503E93793}"/>
              </a:ext>
            </a:extLst>
          </p:cNvPr>
          <p:cNvSpPr/>
          <p:nvPr/>
        </p:nvSpPr>
        <p:spPr>
          <a:xfrm>
            <a:off x="35824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0" name="Group 149">
            <a:extLst>
              <a:ext uri="{FF2B5EF4-FFF2-40B4-BE49-F238E27FC236}">
                <a16:creationId xmlns:a16="http://schemas.microsoft.com/office/drawing/2014/main" id="{A584ED27-8AB5-686D-0E4D-CE7124325FC6}"/>
              </a:ext>
            </a:extLst>
          </p:cNvPr>
          <p:cNvGrpSpPr/>
          <p:nvPr/>
        </p:nvGrpSpPr>
        <p:grpSpPr>
          <a:xfrm>
            <a:off x="7369529" y="428781"/>
            <a:ext cx="1406566" cy="1095403"/>
            <a:chOff x="2602540" y="1153731"/>
            <a:chExt cx="1406566" cy="1095403"/>
          </a:xfrm>
        </p:grpSpPr>
        <p:pic>
          <p:nvPicPr>
            <p:cNvPr id="151" name="Graphic 17">
              <a:extLst>
                <a:ext uri="{FF2B5EF4-FFF2-40B4-BE49-F238E27FC236}">
                  <a16:creationId xmlns:a16="http://schemas.microsoft.com/office/drawing/2014/main" id="{CBB57505-FCA4-5D41-48C1-10618673D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Box 9">
              <a:extLst>
                <a:ext uri="{FF2B5EF4-FFF2-40B4-BE49-F238E27FC236}">
                  <a16:creationId xmlns:a16="http://schemas.microsoft.com/office/drawing/2014/main" id="{08871C33-0B52-4FEF-D9F2-B331A21F22EB}"/>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153" name="Group 152">
            <a:extLst>
              <a:ext uri="{FF2B5EF4-FFF2-40B4-BE49-F238E27FC236}">
                <a16:creationId xmlns:a16="http://schemas.microsoft.com/office/drawing/2014/main" id="{EE19CE39-029C-FB7A-7CC9-A551D38E637D}"/>
              </a:ext>
            </a:extLst>
          </p:cNvPr>
          <p:cNvGrpSpPr/>
          <p:nvPr/>
        </p:nvGrpSpPr>
        <p:grpSpPr>
          <a:xfrm>
            <a:off x="2111446" y="4758162"/>
            <a:ext cx="785554" cy="1074936"/>
            <a:chOff x="4098889" y="2025155"/>
            <a:chExt cx="785554" cy="1074936"/>
          </a:xfrm>
        </p:grpSpPr>
        <p:sp>
          <p:nvSpPr>
            <p:cNvPr id="154" name="TextBox 62">
              <a:extLst>
                <a:ext uri="{FF2B5EF4-FFF2-40B4-BE49-F238E27FC236}">
                  <a16:creationId xmlns:a16="http://schemas.microsoft.com/office/drawing/2014/main" id="{809D97C6-1D1F-ECC0-E3D4-3C6174A52D36}"/>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55" name="Graphic 63">
              <a:extLst>
                <a:ext uri="{FF2B5EF4-FFF2-40B4-BE49-F238E27FC236}">
                  <a16:creationId xmlns:a16="http://schemas.microsoft.com/office/drawing/2014/main" id="{B107A09F-3CCF-1CB8-8435-C09E61B7BBE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9" name="Graphic 158" descr="User with solid fill">
            <a:extLst>
              <a:ext uri="{FF2B5EF4-FFF2-40B4-BE49-F238E27FC236}">
                <a16:creationId xmlns:a16="http://schemas.microsoft.com/office/drawing/2014/main" id="{150DB3E2-EE98-01CB-3ACF-30471AD5D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613" y="3019665"/>
            <a:ext cx="1217558" cy="1217558"/>
          </a:xfrm>
          <a:prstGeom prst="rect">
            <a:avLst/>
          </a:prstGeom>
        </p:spPr>
      </p:pic>
      <p:cxnSp>
        <p:nvCxnSpPr>
          <p:cNvPr id="160" name="Straight Arrow Connector 159">
            <a:extLst>
              <a:ext uri="{FF2B5EF4-FFF2-40B4-BE49-F238E27FC236}">
                <a16:creationId xmlns:a16="http://schemas.microsoft.com/office/drawing/2014/main" id="{F76BDE37-D539-79DD-E253-8A7C2DDE2BFA}"/>
              </a:ext>
            </a:extLst>
          </p:cNvPr>
          <p:cNvCxnSpPr>
            <a:cxnSpLocks/>
          </p:cNvCxnSpPr>
          <p:nvPr/>
        </p:nvCxnSpPr>
        <p:spPr>
          <a:xfrm>
            <a:off x="10360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3C6048-EE96-24EE-10EA-BA5EBFC65CCA}"/>
              </a:ext>
            </a:extLst>
          </p:cNvPr>
          <p:cNvCxnSpPr>
            <a:cxnSpLocks/>
            <a:stCxn id="195" idx="3"/>
            <a:endCxn id="169" idx="1"/>
          </p:cNvCxnSpPr>
          <p:nvPr/>
        </p:nvCxnSpPr>
        <p:spPr>
          <a:xfrm flipV="1">
            <a:off x="3278055" y="3709747"/>
            <a:ext cx="883099" cy="14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7BDCAE0F-9D10-5329-478B-911FA7D17865}"/>
              </a:ext>
            </a:extLst>
          </p:cNvPr>
          <p:cNvGrpSpPr/>
          <p:nvPr/>
        </p:nvGrpSpPr>
        <p:grpSpPr>
          <a:xfrm>
            <a:off x="5905146" y="5654738"/>
            <a:ext cx="1737768" cy="1129986"/>
            <a:chOff x="5905146" y="5654738"/>
            <a:chExt cx="1737768" cy="1129986"/>
          </a:xfrm>
        </p:grpSpPr>
        <p:grpSp>
          <p:nvGrpSpPr>
            <p:cNvPr id="162" name="Group 161">
              <a:extLst>
                <a:ext uri="{FF2B5EF4-FFF2-40B4-BE49-F238E27FC236}">
                  <a16:creationId xmlns:a16="http://schemas.microsoft.com/office/drawing/2014/main" id="{DF4D5532-AC17-A661-91DD-BFC9442BCEB4}"/>
                </a:ext>
              </a:extLst>
            </p:cNvPr>
            <p:cNvGrpSpPr/>
            <p:nvPr/>
          </p:nvGrpSpPr>
          <p:grpSpPr>
            <a:xfrm>
              <a:off x="5905146" y="5654738"/>
              <a:ext cx="785554" cy="1129986"/>
              <a:chOff x="2659063" y="2812015"/>
              <a:chExt cx="457200" cy="657663"/>
            </a:xfrm>
          </p:grpSpPr>
          <p:sp>
            <p:nvSpPr>
              <p:cNvPr id="163" name="TextBox 62">
                <a:extLst>
                  <a:ext uri="{FF2B5EF4-FFF2-40B4-BE49-F238E27FC236}">
                    <a16:creationId xmlns:a16="http://schemas.microsoft.com/office/drawing/2014/main" id="{1CFB9722-2575-9181-F1ED-8A01B100C500}"/>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164" name="Graphic 63">
                <a:extLst>
                  <a:ext uri="{FF2B5EF4-FFF2-40B4-BE49-F238E27FC236}">
                    <a16:creationId xmlns:a16="http://schemas.microsoft.com/office/drawing/2014/main" id="{628DAD7A-76D1-7FFE-6163-1B5FC361111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5" name="Straight Arrow Connector 164">
              <a:extLst>
                <a:ext uri="{FF2B5EF4-FFF2-40B4-BE49-F238E27FC236}">
                  <a16:creationId xmlns:a16="http://schemas.microsoft.com/office/drawing/2014/main" id="{D5376C37-38B7-BB7F-7048-F1C73A35CE4B}"/>
                </a:ext>
              </a:extLst>
            </p:cNvPr>
            <p:cNvCxnSpPr>
              <a:cxnSpLocks/>
              <a:stCxn id="183" idx="2"/>
            </p:cNvCxnSpPr>
            <p:nvPr/>
          </p:nvCxnSpPr>
          <p:spPr>
            <a:xfrm flipH="1">
              <a:off x="6639900" y="6047299"/>
              <a:ext cx="10030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Straight Arrow Connector 165">
            <a:extLst>
              <a:ext uri="{FF2B5EF4-FFF2-40B4-BE49-F238E27FC236}">
                <a16:creationId xmlns:a16="http://schemas.microsoft.com/office/drawing/2014/main" id="{2C80BF25-1649-89BD-C2E4-24DE9218DA83}"/>
              </a:ext>
            </a:extLst>
          </p:cNvPr>
          <p:cNvCxnSpPr>
            <a:cxnSpLocks/>
            <a:stCxn id="164" idx="0"/>
            <a:endCxn id="157" idx="2"/>
          </p:cNvCxnSpPr>
          <p:nvPr/>
        </p:nvCxnSpPr>
        <p:spPr>
          <a:xfrm flipH="1" flipV="1">
            <a:off x="6287894" y="4418896"/>
            <a:ext cx="10029" cy="123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844BFD0-5DCF-F413-0003-BDDB15B64766}"/>
              </a:ext>
            </a:extLst>
          </p:cNvPr>
          <p:cNvCxnSpPr>
            <a:cxnSpLocks/>
          </p:cNvCxnSpPr>
          <p:nvPr/>
        </p:nvCxnSpPr>
        <p:spPr>
          <a:xfrm>
            <a:off x="10453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57E31E1-6AF1-0A86-E378-276D6373F6F5}"/>
              </a:ext>
            </a:extLst>
          </p:cNvPr>
          <p:cNvGrpSpPr/>
          <p:nvPr/>
        </p:nvGrpSpPr>
        <p:grpSpPr>
          <a:xfrm>
            <a:off x="3864919" y="3328747"/>
            <a:ext cx="1354469" cy="1077011"/>
            <a:chOff x="7231686" y="1184275"/>
            <a:chExt cx="1354469" cy="1077011"/>
          </a:xfrm>
        </p:grpSpPr>
        <p:pic>
          <p:nvPicPr>
            <p:cNvPr id="169" name="Graphic 17">
              <a:extLst>
                <a:ext uri="{FF2B5EF4-FFF2-40B4-BE49-F238E27FC236}">
                  <a16:creationId xmlns:a16="http://schemas.microsoft.com/office/drawing/2014/main" id="{E78EE7A7-D0EE-EC2D-E5CD-669A11B5EA05}"/>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9">
              <a:extLst>
                <a:ext uri="{FF2B5EF4-FFF2-40B4-BE49-F238E27FC236}">
                  <a16:creationId xmlns:a16="http://schemas.microsoft.com/office/drawing/2014/main" id="{E6AEFDCF-8AC3-601B-A8D9-82E304C98482}"/>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grpSp>
        <p:nvGrpSpPr>
          <p:cNvPr id="239" name="Group 238">
            <a:extLst>
              <a:ext uri="{FF2B5EF4-FFF2-40B4-BE49-F238E27FC236}">
                <a16:creationId xmlns:a16="http://schemas.microsoft.com/office/drawing/2014/main" id="{6C80CC8A-4CC8-7254-8DFF-866F6CF0E95E}"/>
              </a:ext>
            </a:extLst>
          </p:cNvPr>
          <p:cNvGrpSpPr/>
          <p:nvPr/>
        </p:nvGrpSpPr>
        <p:grpSpPr>
          <a:xfrm>
            <a:off x="4923154" y="3315089"/>
            <a:ext cx="2041975" cy="1103807"/>
            <a:chOff x="4923154" y="3315089"/>
            <a:chExt cx="2041975" cy="1103807"/>
          </a:xfrm>
        </p:grpSpPr>
        <p:grpSp>
          <p:nvGrpSpPr>
            <p:cNvPr id="156" name="Group 155">
              <a:extLst>
                <a:ext uri="{FF2B5EF4-FFF2-40B4-BE49-F238E27FC236}">
                  <a16:creationId xmlns:a16="http://schemas.microsoft.com/office/drawing/2014/main" id="{1FFC3E23-EB8C-DB3F-D77A-A53842BE0BC4}"/>
                </a:ext>
              </a:extLst>
            </p:cNvPr>
            <p:cNvGrpSpPr/>
            <p:nvPr/>
          </p:nvGrpSpPr>
          <p:grpSpPr>
            <a:xfrm>
              <a:off x="5610659" y="3315089"/>
              <a:ext cx="1354470" cy="1103807"/>
              <a:chOff x="5245901" y="2781300"/>
              <a:chExt cx="788315" cy="642426"/>
            </a:xfrm>
          </p:grpSpPr>
          <p:sp>
            <p:nvSpPr>
              <p:cNvPr id="157" name="TextBox 17">
                <a:extLst>
                  <a:ext uri="{FF2B5EF4-FFF2-40B4-BE49-F238E27FC236}">
                    <a16:creationId xmlns:a16="http://schemas.microsoft.com/office/drawing/2014/main" id="{5F51D6B7-0925-7A51-EBD5-B1820A112DD1}"/>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158" name="Graphic 13">
                <a:extLst>
                  <a:ext uri="{FF2B5EF4-FFF2-40B4-BE49-F238E27FC236}">
                    <a16:creationId xmlns:a16="http://schemas.microsoft.com/office/drawing/2014/main" id="{EF277174-3DF6-39CF-BE04-8AD84716C13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1" name="Straight Arrow Connector 170">
              <a:extLst>
                <a:ext uri="{FF2B5EF4-FFF2-40B4-BE49-F238E27FC236}">
                  <a16:creationId xmlns:a16="http://schemas.microsoft.com/office/drawing/2014/main" id="{CF28F88E-9937-BE2C-A479-D78B6262810D}"/>
                </a:ext>
              </a:extLst>
            </p:cNvPr>
            <p:cNvCxnSpPr>
              <a:cxnSpLocks/>
              <a:stCxn id="169" idx="3"/>
              <a:endCxn id="158" idx="1"/>
            </p:cNvCxnSpPr>
            <p:nvPr/>
          </p:nvCxnSpPr>
          <p:spPr>
            <a:xfrm flipV="1">
              <a:off x="49231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82" name="Oval 181">
            <a:extLst>
              <a:ext uri="{FF2B5EF4-FFF2-40B4-BE49-F238E27FC236}">
                <a16:creationId xmlns:a16="http://schemas.microsoft.com/office/drawing/2014/main" id="{D789228B-B9F2-1B1F-59A6-2B4E53A5AACC}"/>
              </a:ext>
            </a:extLst>
          </p:cNvPr>
          <p:cNvSpPr/>
          <p:nvPr/>
        </p:nvSpPr>
        <p:spPr>
          <a:xfrm>
            <a:off x="7642914" y="1583707"/>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184" name="Rounded Rectangle 183">
            <a:extLst>
              <a:ext uri="{FF2B5EF4-FFF2-40B4-BE49-F238E27FC236}">
                <a16:creationId xmlns:a16="http://schemas.microsoft.com/office/drawing/2014/main" id="{F1F6CACA-F3F4-D0E5-585E-5CC4730A9043}"/>
              </a:ext>
            </a:extLst>
          </p:cNvPr>
          <p:cNvSpPr/>
          <p:nvPr/>
        </p:nvSpPr>
        <p:spPr>
          <a:xfrm>
            <a:off x="7185519" y="272943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cxnSp>
        <p:nvCxnSpPr>
          <p:cNvPr id="187" name="Straight Arrow Connector 186">
            <a:extLst>
              <a:ext uri="{FF2B5EF4-FFF2-40B4-BE49-F238E27FC236}">
                <a16:creationId xmlns:a16="http://schemas.microsoft.com/office/drawing/2014/main" id="{0CF4119A-B794-888D-4D9F-9601A4D2919A}"/>
              </a:ext>
            </a:extLst>
          </p:cNvPr>
          <p:cNvCxnSpPr>
            <a:cxnSpLocks/>
            <a:stCxn id="182" idx="4"/>
            <a:endCxn id="184" idx="0"/>
          </p:cNvCxnSpPr>
          <p:nvPr/>
        </p:nvCxnSpPr>
        <p:spPr>
          <a:xfrm>
            <a:off x="8072813" y="2443504"/>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0" name="Group 219">
            <a:extLst>
              <a:ext uri="{FF2B5EF4-FFF2-40B4-BE49-F238E27FC236}">
                <a16:creationId xmlns:a16="http://schemas.microsoft.com/office/drawing/2014/main" id="{5FC02E11-9D14-35F8-816B-186869D20639}"/>
              </a:ext>
            </a:extLst>
          </p:cNvPr>
          <p:cNvGrpSpPr/>
          <p:nvPr/>
        </p:nvGrpSpPr>
        <p:grpSpPr>
          <a:xfrm>
            <a:off x="7185519" y="3295191"/>
            <a:ext cx="1774588" cy="974690"/>
            <a:chOff x="7185519" y="3295191"/>
            <a:chExt cx="1774588" cy="974690"/>
          </a:xfrm>
        </p:grpSpPr>
        <p:sp>
          <p:nvSpPr>
            <p:cNvPr id="185" name="Rounded Rectangle 184">
              <a:extLst>
                <a:ext uri="{FF2B5EF4-FFF2-40B4-BE49-F238E27FC236}">
                  <a16:creationId xmlns:a16="http://schemas.microsoft.com/office/drawing/2014/main" id="{C9A407D4-72E3-E9D5-3883-B4254ABDF97F}"/>
                </a:ext>
              </a:extLst>
            </p:cNvPr>
            <p:cNvSpPr/>
            <p:nvPr/>
          </p:nvSpPr>
          <p:spPr>
            <a:xfrm>
              <a:off x="7185519" y="370412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cxnSp>
          <p:nvCxnSpPr>
            <p:cNvPr id="188" name="Straight Arrow Connector 187">
              <a:extLst>
                <a:ext uri="{FF2B5EF4-FFF2-40B4-BE49-F238E27FC236}">
                  <a16:creationId xmlns:a16="http://schemas.microsoft.com/office/drawing/2014/main" id="{7BC9F2F1-B69D-6862-7C34-F46EB293C74D}"/>
                </a:ext>
              </a:extLst>
            </p:cNvPr>
            <p:cNvCxnSpPr>
              <a:cxnSpLocks/>
              <a:stCxn id="184" idx="2"/>
              <a:endCxn id="185" idx="0"/>
            </p:cNvCxnSpPr>
            <p:nvPr/>
          </p:nvCxnSpPr>
          <p:spPr>
            <a:xfrm>
              <a:off x="8072813" y="3295191"/>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28" name="Group 227">
            <a:extLst>
              <a:ext uri="{FF2B5EF4-FFF2-40B4-BE49-F238E27FC236}">
                <a16:creationId xmlns:a16="http://schemas.microsoft.com/office/drawing/2014/main" id="{88899055-B52D-E3D2-D702-ECD9866FA942}"/>
              </a:ext>
            </a:extLst>
          </p:cNvPr>
          <p:cNvGrpSpPr/>
          <p:nvPr/>
        </p:nvGrpSpPr>
        <p:grpSpPr>
          <a:xfrm>
            <a:off x="7185519" y="4269881"/>
            <a:ext cx="1774588" cy="983380"/>
            <a:chOff x="7185519" y="4269881"/>
            <a:chExt cx="1774588" cy="983380"/>
          </a:xfrm>
        </p:grpSpPr>
        <p:sp>
          <p:nvSpPr>
            <p:cNvPr id="186" name="Rounded Rectangle 185">
              <a:extLst>
                <a:ext uri="{FF2B5EF4-FFF2-40B4-BE49-F238E27FC236}">
                  <a16:creationId xmlns:a16="http://schemas.microsoft.com/office/drawing/2014/main" id="{04BAB717-3020-3D51-AAC9-923C8EBB3632}"/>
                </a:ext>
              </a:extLst>
            </p:cNvPr>
            <p:cNvSpPr/>
            <p:nvPr/>
          </p:nvSpPr>
          <p:spPr>
            <a:xfrm>
              <a:off x="7185519" y="468750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189" name="Straight Arrow Connector 188">
              <a:extLst>
                <a:ext uri="{FF2B5EF4-FFF2-40B4-BE49-F238E27FC236}">
                  <a16:creationId xmlns:a16="http://schemas.microsoft.com/office/drawing/2014/main" id="{34CE0091-C9E7-1D3F-325E-181F4A7A547B}"/>
                </a:ext>
              </a:extLst>
            </p:cNvPr>
            <p:cNvCxnSpPr>
              <a:cxnSpLocks/>
              <a:stCxn id="185" idx="2"/>
              <a:endCxn id="186" idx="0"/>
            </p:cNvCxnSpPr>
            <p:nvPr/>
          </p:nvCxnSpPr>
          <p:spPr>
            <a:xfrm>
              <a:off x="8072813" y="4269881"/>
              <a:ext cx="0" cy="4176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91" name="Straight Arrow Connector 190">
            <a:extLst>
              <a:ext uri="{FF2B5EF4-FFF2-40B4-BE49-F238E27FC236}">
                <a16:creationId xmlns:a16="http://schemas.microsoft.com/office/drawing/2014/main" id="{589175E2-AB08-3716-0654-1EC73297BD1E}"/>
              </a:ext>
            </a:extLst>
          </p:cNvPr>
          <p:cNvCxnSpPr>
            <a:cxnSpLocks/>
            <a:stCxn id="158" idx="0"/>
            <a:endCxn id="182" idx="2"/>
          </p:cNvCxnSpPr>
          <p:nvPr/>
        </p:nvCxnSpPr>
        <p:spPr>
          <a:xfrm flipV="1">
            <a:off x="6258456" y="2013606"/>
            <a:ext cx="13844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CC1359AB-3B4A-63DA-B28F-EFA90BDB7B28}"/>
              </a:ext>
            </a:extLst>
          </p:cNvPr>
          <p:cNvGrpSpPr/>
          <p:nvPr/>
        </p:nvGrpSpPr>
        <p:grpSpPr>
          <a:xfrm>
            <a:off x="8960107" y="1998934"/>
            <a:ext cx="1711927" cy="1313413"/>
            <a:chOff x="8960107" y="1998934"/>
            <a:chExt cx="1711927" cy="1313413"/>
          </a:xfrm>
        </p:grpSpPr>
        <p:grpSp>
          <p:nvGrpSpPr>
            <p:cNvPr id="175" name="Group 174">
              <a:extLst>
                <a:ext uri="{FF2B5EF4-FFF2-40B4-BE49-F238E27FC236}">
                  <a16:creationId xmlns:a16="http://schemas.microsoft.com/office/drawing/2014/main" id="{E50838F0-893F-3EF1-2410-82309ECFC4F7}"/>
                </a:ext>
              </a:extLst>
            </p:cNvPr>
            <p:cNvGrpSpPr/>
            <p:nvPr/>
          </p:nvGrpSpPr>
          <p:grpSpPr>
            <a:xfrm>
              <a:off x="9736323" y="1998934"/>
              <a:ext cx="935711" cy="1313413"/>
              <a:chOff x="7455958" y="1184275"/>
              <a:chExt cx="935711" cy="1313413"/>
            </a:xfrm>
          </p:grpSpPr>
          <p:pic>
            <p:nvPicPr>
              <p:cNvPr id="176" name="Graphic 20">
                <a:extLst>
                  <a:ext uri="{FF2B5EF4-FFF2-40B4-BE49-F238E27FC236}">
                    <a16:creationId xmlns:a16="http://schemas.microsoft.com/office/drawing/2014/main" id="{842EB38F-35C9-61AD-D621-168B42CAAA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2">
                <a:extLst>
                  <a:ext uri="{FF2B5EF4-FFF2-40B4-BE49-F238E27FC236}">
                    <a16:creationId xmlns:a16="http://schemas.microsoft.com/office/drawing/2014/main" id="{4C32C7C5-C3FF-90EF-9566-2FFA945A00AA}"/>
                  </a:ext>
                </a:extLst>
              </p:cNvPr>
              <p:cNvSpPr txBox="1">
                <a:spLocks noChangeArrowheads="1"/>
              </p:cNvSpPr>
              <p:nvPr/>
            </p:nvSpPr>
            <p:spPr bwMode="auto">
              <a:xfrm>
                <a:off x="7455958" y="1974468"/>
                <a:ext cx="935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cxnSp>
          <p:nvCxnSpPr>
            <p:cNvPr id="192" name="Straight Arrow Connector 191">
              <a:extLst>
                <a:ext uri="{FF2B5EF4-FFF2-40B4-BE49-F238E27FC236}">
                  <a16:creationId xmlns:a16="http://schemas.microsoft.com/office/drawing/2014/main" id="{ECEB889E-C532-0A8D-CB9F-8932DACFC7D2}"/>
                </a:ext>
              </a:extLst>
            </p:cNvPr>
            <p:cNvCxnSpPr>
              <a:cxnSpLocks/>
              <a:stCxn id="184" idx="3"/>
              <a:endCxn id="176" idx="1"/>
            </p:cNvCxnSpPr>
            <p:nvPr/>
          </p:nvCxnSpPr>
          <p:spPr>
            <a:xfrm flipV="1">
              <a:off x="8960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9" name="Group 228">
            <a:extLst>
              <a:ext uri="{FF2B5EF4-FFF2-40B4-BE49-F238E27FC236}">
                <a16:creationId xmlns:a16="http://schemas.microsoft.com/office/drawing/2014/main" id="{BE5FE559-BB1C-9706-EB93-3144A6E46DE9}"/>
              </a:ext>
            </a:extLst>
          </p:cNvPr>
          <p:cNvGrpSpPr/>
          <p:nvPr/>
        </p:nvGrpSpPr>
        <p:grpSpPr>
          <a:xfrm>
            <a:off x="8960107" y="4970382"/>
            <a:ext cx="2410503" cy="1169025"/>
            <a:chOff x="8960107" y="4970382"/>
            <a:chExt cx="2410503" cy="1169025"/>
          </a:xfrm>
        </p:grpSpPr>
        <p:grpSp>
          <p:nvGrpSpPr>
            <p:cNvPr id="172" name="Group 171">
              <a:extLst>
                <a:ext uri="{FF2B5EF4-FFF2-40B4-BE49-F238E27FC236}">
                  <a16:creationId xmlns:a16="http://schemas.microsoft.com/office/drawing/2014/main" id="{F9AE6135-DFE1-C032-41B2-B12FDEB998FD}"/>
                </a:ext>
              </a:extLst>
            </p:cNvPr>
            <p:cNvGrpSpPr/>
            <p:nvPr/>
          </p:nvGrpSpPr>
          <p:grpSpPr>
            <a:xfrm>
              <a:off x="9078260" y="5068043"/>
              <a:ext cx="2292350" cy="1071364"/>
              <a:chOff x="4487863" y="1182688"/>
              <a:chExt cx="2292350" cy="1071364"/>
            </a:xfrm>
          </p:grpSpPr>
          <p:pic>
            <p:nvPicPr>
              <p:cNvPr id="173" name="Graphic 8">
                <a:extLst>
                  <a:ext uri="{FF2B5EF4-FFF2-40B4-BE49-F238E27FC236}">
                    <a16:creationId xmlns:a16="http://schemas.microsoft.com/office/drawing/2014/main" id="{11EB6AD9-ADB7-3CCB-AA16-C9009B8A86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Box 11">
                <a:extLst>
                  <a:ext uri="{FF2B5EF4-FFF2-40B4-BE49-F238E27FC236}">
                    <a16:creationId xmlns:a16="http://schemas.microsoft.com/office/drawing/2014/main" id="{F7157D21-A9D1-6EE2-0F34-EFBE46D97794}"/>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cxnSp>
          <p:nvCxnSpPr>
            <p:cNvPr id="193" name="Straight Arrow Connector 192">
              <a:extLst>
                <a:ext uri="{FF2B5EF4-FFF2-40B4-BE49-F238E27FC236}">
                  <a16:creationId xmlns:a16="http://schemas.microsoft.com/office/drawing/2014/main" id="{9C547319-8739-A51E-8196-2DB98711545C}"/>
                </a:ext>
              </a:extLst>
            </p:cNvPr>
            <p:cNvCxnSpPr>
              <a:cxnSpLocks/>
              <a:stCxn id="186" idx="3"/>
              <a:endCxn id="173" idx="1"/>
            </p:cNvCxnSpPr>
            <p:nvPr/>
          </p:nvCxnSpPr>
          <p:spPr>
            <a:xfrm>
              <a:off x="8960107" y="4970382"/>
              <a:ext cx="875390" cy="4786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1" name="Group 220">
            <a:extLst>
              <a:ext uri="{FF2B5EF4-FFF2-40B4-BE49-F238E27FC236}">
                <a16:creationId xmlns:a16="http://schemas.microsoft.com/office/drawing/2014/main" id="{E80CB29F-AD3D-C9C2-B946-0E44C09B0AF2}"/>
              </a:ext>
            </a:extLst>
          </p:cNvPr>
          <p:cNvGrpSpPr/>
          <p:nvPr/>
        </p:nvGrpSpPr>
        <p:grpSpPr>
          <a:xfrm>
            <a:off x="8960107" y="3439731"/>
            <a:ext cx="2036212" cy="1340022"/>
            <a:chOff x="8960107" y="3439731"/>
            <a:chExt cx="2036212" cy="1340022"/>
          </a:xfrm>
        </p:grpSpPr>
        <p:grpSp>
          <p:nvGrpSpPr>
            <p:cNvPr id="178" name="Group 177">
              <a:extLst>
                <a:ext uri="{FF2B5EF4-FFF2-40B4-BE49-F238E27FC236}">
                  <a16:creationId xmlns:a16="http://schemas.microsoft.com/office/drawing/2014/main" id="{8EC15083-BC40-EE52-3FC8-1B33E31D49A8}"/>
                </a:ext>
              </a:extLst>
            </p:cNvPr>
            <p:cNvGrpSpPr/>
            <p:nvPr/>
          </p:nvGrpSpPr>
          <p:grpSpPr>
            <a:xfrm>
              <a:off x="9412039" y="3439731"/>
              <a:ext cx="1584280" cy="1340022"/>
              <a:chOff x="3879660" y="4188936"/>
              <a:chExt cx="1584280" cy="1340022"/>
            </a:xfrm>
          </p:grpSpPr>
          <p:pic>
            <p:nvPicPr>
              <p:cNvPr id="179" name="Picture 178" descr="生成式人工智能– 应用场景和解决方案- AWS">
                <a:extLst>
                  <a:ext uri="{FF2B5EF4-FFF2-40B4-BE49-F238E27FC236}">
                    <a16:creationId xmlns:a16="http://schemas.microsoft.com/office/drawing/2014/main" id="{E8DA8319-C202-42DA-7422-BF057E454039}"/>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66B3430C-A488-CA83-123C-06CD0B417448}"/>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cxnSp>
          <p:nvCxnSpPr>
            <p:cNvPr id="194" name="Straight Arrow Connector 193">
              <a:extLst>
                <a:ext uri="{FF2B5EF4-FFF2-40B4-BE49-F238E27FC236}">
                  <a16:creationId xmlns:a16="http://schemas.microsoft.com/office/drawing/2014/main" id="{48A4E0F9-3A21-17E4-CEFE-E75F8B7E59EF}"/>
                </a:ext>
              </a:extLst>
            </p:cNvPr>
            <p:cNvCxnSpPr>
              <a:cxnSpLocks/>
              <a:stCxn id="179" idx="1"/>
              <a:endCxn id="185" idx="3"/>
            </p:cNvCxnSpPr>
            <p:nvPr/>
          </p:nvCxnSpPr>
          <p:spPr>
            <a:xfrm flipH="1">
              <a:off x="8960107" y="3976921"/>
              <a:ext cx="786448" cy="1008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pic>
        <p:nvPicPr>
          <p:cNvPr id="195" name="Graphic 194" descr="Internet with solid fill">
            <a:extLst>
              <a:ext uri="{FF2B5EF4-FFF2-40B4-BE49-F238E27FC236}">
                <a16:creationId xmlns:a16="http://schemas.microsoft.com/office/drawing/2014/main" id="{3DF6A280-850D-6385-7054-EFA3B2F9E2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30391" y="2950113"/>
            <a:ext cx="1547664" cy="1547664"/>
          </a:xfrm>
          <a:prstGeom prst="rect">
            <a:avLst/>
          </a:prstGeom>
        </p:spPr>
      </p:pic>
      <p:pic>
        <p:nvPicPr>
          <p:cNvPr id="197" name="Graphic 196" descr="Volume outline">
            <a:extLst>
              <a:ext uri="{FF2B5EF4-FFF2-40B4-BE49-F238E27FC236}">
                <a16:creationId xmlns:a16="http://schemas.microsoft.com/office/drawing/2014/main" id="{255E1BCA-4CE9-D5A8-AE47-E8B8C7AEEB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883153" y="3887978"/>
            <a:ext cx="696969" cy="696968"/>
          </a:xfrm>
          <a:prstGeom prst="rect">
            <a:avLst/>
          </a:prstGeom>
        </p:spPr>
      </p:pic>
      <p:sp>
        <p:nvSpPr>
          <p:cNvPr id="198" name="Rectangle 197">
            <a:extLst>
              <a:ext uri="{FF2B5EF4-FFF2-40B4-BE49-F238E27FC236}">
                <a16:creationId xmlns:a16="http://schemas.microsoft.com/office/drawing/2014/main" id="{D9DB025F-AF55-EA09-784D-B43A6B5521FC}"/>
              </a:ext>
            </a:extLst>
          </p:cNvPr>
          <p:cNvSpPr/>
          <p:nvPr/>
        </p:nvSpPr>
        <p:spPr>
          <a:xfrm>
            <a:off x="6979807" y="210501"/>
            <a:ext cx="2208286" cy="639793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Arrow Connector 199">
            <a:extLst>
              <a:ext uri="{FF2B5EF4-FFF2-40B4-BE49-F238E27FC236}">
                <a16:creationId xmlns:a16="http://schemas.microsoft.com/office/drawing/2014/main" id="{51B26802-283B-F129-2AC4-145827B0A34F}"/>
              </a:ext>
            </a:extLst>
          </p:cNvPr>
          <p:cNvCxnSpPr>
            <a:cxnSpLocks/>
            <a:endCxn id="155" idx="0"/>
          </p:cNvCxnSpPr>
          <p:nvPr/>
        </p:nvCxnSpPr>
        <p:spPr>
          <a:xfrm>
            <a:off x="25042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1" name="Graphic 200" descr="Radio microphone outline">
            <a:extLst>
              <a:ext uri="{FF2B5EF4-FFF2-40B4-BE49-F238E27FC236}">
                <a16:creationId xmlns:a16="http://schemas.microsoft.com/office/drawing/2014/main" id="{E3EA0A91-C63C-2EE3-2D6B-623C25EB64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3314" y="2830555"/>
            <a:ext cx="654603" cy="654603"/>
          </a:xfrm>
          <a:prstGeom prst="rect">
            <a:avLst/>
          </a:prstGeom>
        </p:spPr>
      </p:pic>
      <p:sp>
        <p:nvSpPr>
          <p:cNvPr id="206" name="TextBox 205">
            <a:extLst>
              <a:ext uri="{FF2B5EF4-FFF2-40B4-BE49-F238E27FC236}">
                <a16:creationId xmlns:a16="http://schemas.microsoft.com/office/drawing/2014/main" id="{47A791ED-9FDC-63A3-1662-4D99CCB2E630}"/>
              </a:ext>
            </a:extLst>
          </p:cNvPr>
          <p:cNvSpPr txBox="1"/>
          <p:nvPr/>
        </p:nvSpPr>
        <p:spPr>
          <a:xfrm>
            <a:off x="0" y="306431"/>
            <a:ext cx="2616200" cy="923330"/>
          </a:xfrm>
          <a:custGeom>
            <a:avLst/>
            <a:gdLst>
              <a:gd name="connsiteX0" fmla="*/ 0 w 2616200"/>
              <a:gd name="connsiteY0" fmla="*/ 0 h 923330"/>
              <a:gd name="connsiteX1" fmla="*/ 2616200 w 2616200"/>
              <a:gd name="connsiteY1" fmla="*/ 0 h 923330"/>
              <a:gd name="connsiteX2" fmla="*/ 2616200 w 2616200"/>
              <a:gd name="connsiteY2" fmla="*/ 923330 h 923330"/>
              <a:gd name="connsiteX3" fmla="*/ 0 w 2616200"/>
              <a:gd name="connsiteY3" fmla="*/ 923330 h 923330"/>
              <a:gd name="connsiteX4" fmla="*/ 0 w 2616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200" h="923330" fill="none" extrusionOk="0">
                <a:moveTo>
                  <a:pt x="0" y="0"/>
                </a:moveTo>
                <a:cubicBezTo>
                  <a:pt x="788721" y="-49533"/>
                  <a:pt x="2128785" y="-14809"/>
                  <a:pt x="2616200" y="0"/>
                </a:cubicBezTo>
                <a:cubicBezTo>
                  <a:pt x="2655601" y="424377"/>
                  <a:pt x="2572357" y="732232"/>
                  <a:pt x="2616200" y="923330"/>
                </a:cubicBezTo>
                <a:cubicBezTo>
                  <a:pt x="1849559" y="875099"/>
                  <a:pt x="777251" y="1007785"/>
                  <a:pt x="0" y="923330"/>
                </a:cubicBezTo>
                <a:cubicBezTo>
                  <a:pt x="38224" y="756041"/>
                  <a:pt x="-55899" y="456436"/>
                  <a:pt x="0" y="0"/>
                </a:cubicBezTo>
                <a:close/>
              </a:path>
              <a:path w="2616200" h="923330" stroke="0" extrusionOk="0">
                <a:moveTo>
                  <a:pt x="0" y="0"/>
                </a:moveTo>
                <a:cubicBezTo>
                  <a:pt x="771829" y="118645"/>
                  <a:pt x="1499634" y="116012"/>
                  <a:pt x="2616200" y="0"/>
                </a:cubicBezTo>
                <a:cubicBezTo>
                  <a:pt x="2676495" y="381580"/>
                  <a:pt x="2630760" y="685430"/>
                  <a:pt x="2616200" y="923330"/>
                </a:cubicBezTo>
                <a:cubicBezTo>
                  <a:pt x="1706413" y="1057930"/>
                  <a:pt x="1132043" y="766134"/>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b="0" i="0" u="none" strike="noStrike" dirty="0">
                <a:solidFill>
                  <a:schemeClr val="bg1"/>
                </a:solidFill>
                <a:effectLst/>
                <a:latin typeface="+mj-lt"/>
              </a:rPr>
              <a:t>   Steps</a:t>
            </a:r>
            <a:endParaRPr lang="en-US" sz="5400" dirty="0">
              <a:solidFill>
                <a:schemeClr val="bg1"/>
              </a:solidFill>
              <a:latin typeface="+mj-lt"/>
            </a:endParaRPr>
          </a:p>
        </p:txBody>
      </p:sp>
      <p:sp>
        <p:nvSpPr>
          <p:cNvPr id="208" name="Rectangle 207">
            <a:extLst>
              <a:ext uri="{FF2B5EF4-FFF2-40B4-BE49-F238E27FC236}">
                <a16:creationId xmlns:a16="http://schemas.microsoft.com/office/drawing/2014/main" id="{9AD87E69-1CAB-7B56-9188-8441A6BDDB58}"/>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209" name="TextBox 208">
            <a:extLst>
              <a:ext uri="{FF2B5EF4-FFF2-40B4-BE49-F238E27FC236}">
                <a16:creationId xmlns:a16="http://schemas.microsoft.com/office/drawing/2014/main" id="{AE192B89-1747-DEB1-1212-6A24F44A6EEE}"/>
              </a:ext>
            </a:extLst>
          </p:cNvPr>
          <p:cNvSpPr txBox="1"/>
          <p:nvPr/>
        </p:nvSpPr>
        <p:spPr>
          <a:xfrm>
            <a:off x="2030694" y="2583345"/>
            <a:ext cx="939167" cy="646331"/>
          </a:xfrm>
          <a:prstGeom prst="rect">
            <a:avLst/>
          </a:prstGeom>
          <a:noFill/>
        </p:spPr>
        <p:txBody>
          <a:bodyPr wrap="none" rtlCol="0">
            <a:spAutoFit/>
          </a:bodyPr>
          <a:lstStyle/>
          <a:p>
            <a:pPr marL="0" algn="ctr" defTabSz="914400" rtl="1" eaLnBrk="1" latinLnBrk="0" hangingPunct="1"/>
            <a:r>
              <a:rPr lang="en-US" dirty="0"/>
              <a:t>Audio</a:t>
            </a:r>
            <a:br>
              <a:rPr lang="en-US" dirty="0"/>
            </a:br>
            <a:r>
              <a:rPr lang="en-US" dirty="0" err="1"/>
              <a:t>ChatBot</a:t>
            </a:r>
            <a:endParaRPr lang="en-US" dirty="0"/>
          </a:p>
        </p:txBody>
      </p:sp>
      <p:sp>
        <p:nvSpPr>
          <p:cNvPr id="210" name="TextBox 209">
            <a:extLst>
              <a:ext uri="{FF2B5EF4-FFF2-40B4-BE49-F238E27FC236}">
                <a16:creationId xmlns:a16="http://schemas.microsoft.com/office/drawing/2014/main" id="{6650BE0F-4467-AB3E-A913-327CC88E008E}"/>
              </a:ext>
            </a:extLst>
          </p:cNvPr>
          <p:cNvSpPr txBox="1"/>
          <p:nvPr/>
        </p:nvSpPr>
        <p:spPr>
          <a:xfrm>
            <a:off x="9319579" y="110266"/>
            <a:ext cx="2829188" cy="1569660"/>
          </a:xfrm>
          <a:prstGeom prst="rect">
            <a:avLst/>
          </a:prstGeom>
          <a:solidFill>
            <a:schemeClr val="bg1"/>
          </a:solidFill>
        </p:spPr>
        <p:txBody>
          <a:bodyPr wrap="square" rtlCol="0">
            <a:spAutoFit/>
          </a:bodyPr>
          <a:lstStyle/>
          <a:p>
            <a:pPr rtl="1"/>
            <a:r>
              <a:rPr lang="en-US" sz="1600" b="1" dirty="0">
                <a:solidFill>
                  <a:srgbClr val="374151"/>
                </a:solidFill>
                <a:latin typeface="Calibri" panose="020F0502020204030204" pitchFamily="34" charset="0"/>
                <a:cs typeface="Calibri" panose="020F0502020204030204" pitchFamily="34" charset="0"/>
              </a:rPr>
              <a:t>Amazon Step Functions </a:t>
            </a:r>
            <a:r>
              <a:rPr lang="en-US" sz="1600" dirty="0">
                <a:solidFill>
                  <a:srgbClr val="374151"/>
                </a:solidFill>
                <a:latin typeface="Calibri" panose="020F0502020204030204" pitchFamily="34" charset="0"/>
                <a:cs typeface="Calibri" panose="020F0502020204030204" pitchFamily="34" charset="0"/>
              </a:rPr>
              <a:t>is a serverless orchestration service that allows you to coordinate the components of distributed applications and microservices using visual workflows.</a:t>
            </a:r>
            <a:endParaRPr lang="en-US" sz="1600" dirty="0">
              <a:latin typeface="Calibri" panose="020F0502020204030204" pitchFamily="34" charset="0"/>
              <a:cs typeface="Calibri" panose="020F0502020204030204" pitchFamily="34" charset="0"/>
            </a:endParaRPr>
          </a:p>
        </p:txBody>
      </p:sp>
      <p:pic>
        <p:nvPicPr>
          <p:cNvPr id="214" name="Graphic 213" descr="Volume outline">
            <a:extLst>
              <a:ext uri="{FF2B5EF4-FFF2-40B4-BE49-F238E27FC236}">
                <a16:creationId xmlns:a16="http://schemas.microsoft.com/office/drawing/2014/main" id="{A6F7BFEF-479E-44C0-E7B6-D2BD9E8E3F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2092756"/>
            <a:ext cx="352701" cy="352701"/>
          </a:xfrm>
          <a:prstGeom prst="rect">
            <a:avLst/>
          </a:prstGeom>
        </p:spPr>
      </p:pic>
      <p:sp>
        <p:nvSpPr>
          <p:cNvPr id="217" name="TextBox 216">
            <a:extLst>
              <a:ext uri="{FF2B5EF4-FFF2-40B4-BE49-F238E27FC236}">
                <a16:creationId xmlns:a16="http://schemas.microsoft.com/office/drawing/2014/main" id="{8F713264-40EC-8D4A-874C-4D489646FA4B}"/>
              </a:ext>
            </a:extLst>
          </p:cNvPr>
          <p:cNvSpPr txBox="1"/>
          <p:nvPr/>
        </p:nvSpPr>
        <p:spPr>
          <a:xfrm>
            <a:off x="10578228" y="2092056"/>
            <a:ext cx="1920587" cy="584775"/>
          </a:xfrm>
          <a:prstGeom prst="rect">
            <a:avLst/>
          </a:prstGeom>
          <a:noFill/>
        </p:spPr>
        <p:txBody>
          <a:bodyPr wrap="square">
            <a:spAutoFit/>
          </a:bodyPr>
          <a:lstStyle/>
          <a:p>
            <a:r>
              <a:rPr lang="en-US" sz="1600" b="0" i="0" dirty="0">
                <a:solidFill>
                  <a:srgbClr val="040C28"/>
                </a:solidFill>
                <a:effectLst/>
                <a:latin typeface="Calibri" panose="020F0502020204030204" pitchFamily="34" charset="0"/>
                <a:cs typeface="Calibri" panose="020F0502020204030204" pitchFamily="34" charset="0"/>
              </a:rPr>
              <a:t>Automatic Speech Recognition (ASR)</a:t>
            </a:r>
            <a:r>
              <a:rPr lang="en-US" sz="1600" b="0" i="0" dirty="0">
                <a:solidFill>
                  <a:srgbClr val="202124"/>
                </a:solidFill>
                <a:effectLst/>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219" name="Graphic 218" descr="Document outline">
            <a:extLst>
              <a:ext uri="{FF2B5EF4-FFF2-40B4-BE49-F238E27FC236}">
                <a16:creationId xmlns:a16="http://schemas.microsoft.com/office/drawing/2014/main" id="{EF046AC7-8FF4-B7E3-3FF8-FE1D5984F5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1690" y="3307060"/>
            <a:ext cx="359640" cy="359640"/>
          </a:xfrm>
          <a:prstGeom prst="rect">
            <a:avLst/>
          </a:prstGeom>
        </p:spPr>
      </p:pic>
      <p:sp>
        <p:nvSpPr>
          <p:cNvPr id="222" name="TextBox 221">
            <a:extLst>
              <a:ext uri="{FF2B5EF4-FFF2-40B4-BE49-F238E27FC236}">
                <a16:creationId xmlns:a16="http://schemas.microsoft.com/office/drawing/2014/main" id="{C90788B1-04F4-F9C5-4E3C-DED533417E27}"/>
              </a:ext>
            </a:extLst>
          </p:cNvPr>
          <p:cNvSpPr txBox="1"/>
          <p:nvPr/>
        </p:nvSpPr>
        <p:spPr>
          <a:xfrm>
            <a:off x="10812606" y="3635233"/>
            <a:ext cx="1190986" cy="584775"/>
          </a:xfrm>
          <a:prstGeom prst="rect">
            <a:avLst/>
          </a:prstGeom>
          <a:noFill/>
        </p:spPr>
        <p:txBody>
          <a:bodyPr wrap="square">
            <a:spAutoFit/>
          </a:bodyPr>
          <a:lstStyle/>
          <a:p>
            <a:pPr algn="ctr"/>
            <a:r>
              <a:rPr lang="en-US" sz="1600" dirty="0">
                <a:solidFill>
                  <a:srgbClr val="040C28"/>
                </a:solidFill>
                <a:latin typeface="Calibri" panose="020F0502020204030204" pitchFamily="34" charset="0"/>
                <a:cs typeface="Calibri" panose="020F0502020204030204" pitchFamily="34" charset="0"/>
              </a:rPr>
              <a:t>Jurassic-2 LLM</a:t>
            </a:r>
            <a:endParaRPr lang="en-US" sz="1600" dirty="0">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6B53DF64-36A4-2905-2B20-E609E42DF1A3}"/>
              </a:ext>
            </a:extLst>
          </p:cNvPr>
          <p:cNvSpPr txBox="1"/>
          <p:nvPr/>
        </p:nvSpPr>
        <p:spPr>
          <a:xfrm>
            <a:off x="10672033" y="5214611"/>
            <a:ext cx="1398785" cy="584775"/>
          </a:xfrm>
          <a:prstGeom prst="rect">
            <a:avLst/>
          </a:prstGeom>
          <a:noFill/>
        </p:spPr>
        <p:txBody>
          <a:bodyPr wrap="square">
            <a:spAutoFit/>
          </a:bodyPr>
          <a:lstStyle/>
          <a:p>
            <a:pPr marL="0" algn="r" defTabSz="914400" rtl="1" eaLnBrk="1" latinLnBrk="0" hangingPunct="1"/>
            <a:r>
              <a:rPr lang="en-US" sz="1600" dirty="0">
                <a:latin typeface="Calibri" panose="020F0502020204030204" pitchFamily="34" charset="0"/>
                <a:cs typeface="Calibri" panose="020F0502020204030204" pitchFamily="34" charset="0"/>
              </a:rPr>
              <a:t>Deep learning technologies</a:t>
            </a:r>
            <a:r>
              <a:rPr lang="ar-SA" sz="16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225" name="Graphic 224" descr="Document outline">
            <a:extLst>
              <a:ext uri="{FF2B5EF4-FFF2-40B4-BE49-F238E27FC236}">
                <a16:creationId xmlns:a16="http://schemas.microsoft.com/office/drawing/2014/main" id="{C68365DC-1A8B-EB5A-2071-F2D3A814125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53455" y="3601159"/>
            <a:ext cx="359640" cy="359640"/>
          </a:xfrm>
          <a:prstGeom prst="rect">
            <a:avLst/>
          </a:prstGeom>
        </p:spPr>
      </p:pic>
      <p:pic>
        <p:nvPicPr>
          <p:cNvPr id="226" name="Graphic 225" descr="Document outline">
            <a:extLst>
              <a:ext uri="{FF2B5EF4-FFF2-40B4-BE49-F238E27FC236}">
                <a16:creationId xmlns:a16="http://schemas.microsoft.com/office/drawing/2014/main" id="{5F4F57AF-6FAD-F126-FC23-88EF1B00F10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6088" y="4033081"/>
            <a:ext cx="359640" cy="359640"/>
          </a:xfrm>
          <a:prstGeom prst="rect">
            <a:avLst/>
          </a:prstGeom>
        </p:spPr>
      </p:pic>
      <p:pic>
        <p:nvPicPr>
          <p:cNvPr id="227" name="Graphic 226" descr="Document outline">
            <a:extLst>
              <a:ext uri="{FF2B5EF4-FFF2-40B4-BE49-F238E27FC236}">
                <a16:creationId xmlns:a16="http://schemas.microsoft.com/office/drawing/2014/main" id="{A82EE878-0848-B603-CA5C-C525B2D1050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0885" y="4299275"/>
            <a:ext cx="359640" cy="359640"/>
          </a:xfrm>
          <a:prstGeom prst="rect">
            <a:avLst/>
          </a:prstGeom>
        </p:spPr>
      </p:pic>
      <p:pic>
        <p:nvPicPr>
          <p:cNvPr id="230" name="Graphic 229" descr="Document outline">
            <a:extLst>
              <a:ext uri="{FF2B5EF4-FFF2-40B4-BE49-F238E27FC236}">
                <a16:creationId xmlns:a16="http://schemas.microsoft.com/office/drawing/2014/main" id="{DCD55120-57B6-2B03-17D8-D8EDB66783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87504" y="4913402"/>
            <a:ext cx="359640" cy="359640"/>
          </a:xfrm>
          <a:prstGeom prst="rect">
            <a:avLst/>
          </a:prstGeom>
        </p:spPr>
      </p:pic>
      <p:pic>
        <p:nvPicPr>
          <p:cNvPr id="231" name="Graphic 230" descr="Volume outline">
            <a:extLst>
              <a:ext uri="{FF2B5EF4-FFF2-40B4-BE49-F238E27FC236}">
                <a16:creationId xmlns:a16="http://schemas.microsoft.com/office/drawing/2014/main" id="{C06EDB31-821D-EBC5-E821-6C02478E55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5367365"/>
            <a:ext cx="352701" cy="352701"/>
          </a:xfrm>
          <a:prstGeom prst="rect">
            <a:avLst/>
          </a:prstGeom>
        </p:spPr>
      </p:pic>
      <p:grpSp>
        <p:nvGrpSpPr>
          <p:cNvPr id="233" name="Group 232">
            <a:extLst>
              <a:ext uri="{FF2B5EF4-FFF2-40B4-BE49-F238E27FC236}">
                <a16:creationId xmlns:a16="http://schemas.microsoft.com/office/drawing/2014/main" id="{FA81DA2B-F1B3-5117-F56B-738AB053D288}"/>
              </a:ext>
            </a:extLst>
          </p:cNvPr>
          <p:cNvGrpSpPr/>
          <p:nvPr/>
        </p:nvGrpSpPr>
        <p:grpSpPr>
          <a:xfrm>
            <a:off x="7642914" y="5253261"/>
            <a:ext cx="880365" cy="1223936"/>
            <a:chOff x="7642914" y="5253261"/>
            <a:chExt cx="880365" cy="1223936"/>
          </a:xfrm>
        </p:grpSpPr>
        <p:sp>
          <p:nvSpPr>
            <p:cNvPr id="183" name="Oval 182">
              <a:extLst>
                <a:ext uri="{FF2B5EF4-FFF2-40B4-BE49-F238E27FC236}">
                  <a16:creationId xmlns:a16="http://schemas.microsoft.com/office/drawing/2014/main" id="{E7957B06-0BA6-31AA-9C19-43B02A13E541}"/>
                </a:ext>
              </a:extLst>
            </p:cNvPr>
            <p:cNvSpPr/>
            <p:nvPr/>
          </p:nvSpPr>
          <p:spPr>
            <a:xfrm>
              <a:off x="7642914" y="5617400"/>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cxnSp>
          <p:nvCxnSpPr>
            <p:cNvPr id="190" name="Straight Arrow Connector 189">
              <a:extLst>
                <a:ext uri="{FF2B5EF4-FFF2-40B4-BE49-F238E27FC236}">
                  <a16:creationId xmlns:a16="http://schemas.microsoft.com/office/drawing/2014/main" id="{828692D4-A02C-2478-6A81-AA11512BBC9E}"/>
                </a:ext>
              </a:extLst>
            </p:cNvPr>
            <p:cNvCxnSpPr>
              <a:cxnSpLocks/>
              <a:stCxn id="186" idx="2"/>
              <a:endCxn id="183" idx="0"/>
            </p:cNvCxnSpPr>
            <p:nvPr/>
          </p:nvCxnSpPr>
          <p:spPr>
            <a:xfrm>
              <a:off x="8072813" y="5253261"/>
              <a:ext cx="0" cy="364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2" name="Graphic 231" descr="Volume outline">
              <a:extLst>
                <a:ext uri="{FF2B5EF4-FFF2-40B4-BE49-F238E27FC236}">
                  <a16:creationId xmlns:a16="http://schemas.microsoft.com/office/drawing/2014/main" id="{73D9375B-9F70-6759-A36A-AEF6EC36EFD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0578" y="5285844"/>
              <a:ext cx="352701" cy="352701"/>
            </a:xfrm>
            <a:prstGeom prst="rect">
              <a:avLst/>
            </a:prstGeom>
          </p:spPr>
        </p:pic>
      </p:grpSp>
      <p:pic>
        <p:nvPicPr>
          <p:cNvPr id="236" name="Graphic 235" descr="Volume outline">
            <a:extLst>
              <a:ext uri="{FF2B5EF4-FFF2-40B4-BE49-F238E27FC236}">
                <a16:creationId xmlns:a16="http://schemas.microsoft.com/office/drawing/2014/main" id="{4B073D13-E545-556F-A353-FC1EDBD910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01896" y="3248458"/>
            <a:ext cx="352701" cy="352701"/>
          </a:xfrm>
          <a:prstGeom prst="rect">
            <a:avLst/>
          </a:prstGeom>
        </p:spPr>
      </p:pic>
      <p:pic>
        <p:nvPicPr>
          <p:cNvPr id="238" name="Graphic 237" descr="Sunglasses face outline with solid fill">
            <a:extLst>
              <a:ext uri="{FF2B5EF4-FFF2-40B4-BE49-F238E27FC236}">
                <a16:creationId xmlns:a16="http://schemas.microsoft.com/office/drawing/2014/main" id="{8ED778AC-A6C3-D242-1DC7-AABD2BA8FF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5418" y="3123791"/>
            <a:ext cx="568309" cy="568309"/>
          </a:xfrm>
          <a:prstGeom prst="rect">
            <a:avLst/>
          </a:prstGeom>
        </p:spPr>
      </p:pic>
      <p:sp>
        <p:nvSpPr>
          <p:cNvPr id="2" name="Rounded Rectangle 1">
            <a:extLst>
              <a:ext uri="{FF2B5EF4-FFF2-40B4-BE49-F238E27FC236}">
                <a16:creationId xmlns:a16="http://schemas.microsoft.com/office/drawing/2014/main" id="{37191074-F311-B697-949E-D6A8E17AEE87}"/>
              </a:ext>
            </a:extLst>
          </p:cNvPr>
          <p:cNvSpPr/>
          <p:nvPr/>
        </p:nvSpPr>
        <p:spPr>
          <a:xfrm>
            <a:off x="6925412" y="2443504"/>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2</a:t>
            </a:r>
          </a:p>
        </p:txBody>
      </p:sp>
      <p:sp>
        <p:nvSpPr>
          <p:cNvPr id="3" name="Rounded Rectangle 2">
            <a:extLst>
              <a:ext uri="{FF2B5EF4-FFF2-40B4-BE49-F238E27FC236}">
                <a16:creationId xmlns:a16="http://schemas.microsoft.com/office/drawing/2014/main" id="{8F69F168-5899-1D51-7042-1532B6511FEB}"/>
              </a:ext>
            </a:extLst>
          </p:cNvPr>
          <p:cNvSpPr/>
          <p:nvPr/>
        </p:nvSpPr>
        <p:spPr>
          <a:xfrm>
            <a:off x="6925412" y="3423382"/>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3</a:t>
            </a:r>
          </a:p>
        </p:txBody>
      </p:sp>
      <p:sp>
        <p:nvSpPr>
          <p:cNvPr id="4" name="Rounded Rectangle 3">
            <a:extLst>
              <a:ext uri="{FF2B5EF4-FFF2-40B4-BE49-F238E27FC236}">
                <a16:creationId xmlns:a16="http://schemas.microsoft.com/office/drawing/2014/main" id="{2743FCB7-0A09-DA6B-9BD6-F7A7E1F20880}"/>
              </a:ext>
            </a:extLst>
          </p:cNvPr>
          <p:cNvSpPr/>
          <p:nvPr/>
        </p:nvSpPr>
        <p:spPr>
          <a:xfrm>
            <a:off x="6925412" y="4352374"/>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4</a:t>
            </a:r>
          </a:p>
        </p:txBody>
      </p:sp>
      <p:sp>
        <p:nvSpPr>
          <p:cNvPr id="5" name="Rounded Rectangle 4">
            <a:extLst>
              <a:ext uri="{FF2B5EF4-FFF2-40B4-BE49-F238E27FC236}">
                <a16:creationId xmlns:a16="http://schemas.microsoft.com/office/drawing/2014/main" id="{F5D7A5CE-AD26-C646-1709-EE72C6620CCF}"/>
              </a:ext>
            </a:extLst>
          </p:cNvPr>
          <p:cNvSpPr/>
          <p:nvPr/>
        </p:nvSpPr>
        <p:spPr>
          <a:xfrm>
            <a:off x="7103820" y="555356"/>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5</a:t>
            </a:r>
          </a:p>
        </p:txBody>
      </p:sp>
      <p:sp>
        <p:nvSpPr>
          <p:cNvPr id="6" name="Rounded Rectangle 5">
            <a:extLst>
              <a:ext uri="{FF2B5EF4-FFF2-40B4-BE49-F238E27FC236}">
                <a16:creationId xmlns:a16="http://schemas.microsoft.com/office/drawing/2014/main" id="{42A97E6B-2A87-CC3D-8C1C-2D39CEC33C57}"/>
              </a:ext>
            </a:extLst>
          </p:cNvPr>
          <p:cNvSpPr/>
          <p:nvPr/>
        </p:nvSpPr>
        <p:spPr>
          <a:xfrm>
            <a:off x="1517272" y="4861758"/>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1</a:t>
            </a:r>
          </a:p>
        </p:txBody>
      </p:sp>
      <p:sp>
        <p:nvSpPr>
          <p:cNvPr id="7" name="Rounded Rectangle 6">
            <a:extLst>
              <a:ext uri="{FF2B5EF4-FFF2-40B4-BE49-F238E27FC236}">
                <a16:creationId xmlns:a16="http://schemas.microsoft.com/office/drawing/2014/main" id="{18ACF607-D8C8-978B-027D-0BDE27C3754D}"/>
              </a:ext>
            </a:extLst>
          </p:cNvPr>
          <p:cNvSpPr/>
          <p:nvPr/>
        </p:nvSpPr>
        <p:spPr>
          <a:xfrm>
            <a:off x="5578713" y="3076867"/>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6</a:t>
            </a:r>
          </a:p>
        </p:txBody>
      </p:sp>
      <p:sp>
        <p:nvSpPr>
          <p:cNvPr id="8" name="Rounded Rectangle 7">
            <a:extLst>
              <a:ext uri="{FF2B5EF4-FFF2-40B4-BE49-F238E27FC236}">
                <a16:creationId xmlns:a16="http://schemas.microsoft.com/office/drawing/2014/main" id="{B37306B9-7CDF-CF38-3C54-0F72E715008C}"/>
              </a:ext>
            </a:extLst>
          </p:cNvPr>
          <p:cNvSpPr/>
          <p:nvPr/>
        </p:nvSpPr>
        <p:spPr>
          <a:xfrm>
            <a:off x="4297293" y="2729679"/>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7</a:t>
            </a:r>
          </a:p>
        </p:txBody>
      </p:sp>
      <p:sp>
        <p:nvSpPr>
          <p:cNvPr id="9" name="Rounded Rectangle 8">
            <a:extLst>
              <a:ext uri="{FF2B5EF4-FFF2-40B4-BE49-F238E27FC236}">
                <a16:creationId xmlns:a16="http://schemas.microsoft.com/office/drawing/2014/main" id="{014616E1-BDF0-F479-08EC-B621A14A784A}"/>
              </a:ext>
            </a:extLst>
          </p:cNvPr>
          <p:cNvSpPr/>
          <p:nvPr/>
        </p:nvSpPr>
        <p:spPr>
          <a:xfrm>
            <a:off x="2860575" y="3141628"/>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8</a:t>
            </a:r>
          </a:p>
        </p:txBody>
      </p:sp>
      <p:pic>
        <p:nvPicPr>
          <p:cNvPr id="11" name="Graphic 13">
            <a:extLst>
              <a:ext uri="{FF2B5EF4-FFF2-40B4-BE49-F238E27FC236}">
                <a16:creationId xmlns:a16="http://schemas.microsoft.com/office/drawing/2014/main" id="{82F422EA-4354-D7A7-19BF-360D1BCA18B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0933" y="2381281"/>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3">
            <a:extLst>
              <a:ext uri="{FF2B5EF4-FFF2-40B4-BE49-F238E27FC236}">
                <a16:creationId xmlns:a16="http://schemas.microsoft.com/office/drawing/2014/main" id="{CA48DEF6-CF01-2157-F23C-41DBFFE0FD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46692" y="3356682"/>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3">
            <a:extLst>
              <a:ext uri="{FF2B5EF4-FFF2-40B4-BE49-F238E27FC236}">
                <a16:creationId xmlns:a16="http://schemas.microsoft.com/office/drawing/2014/main" id="{4EDE8259-C48C-5629-B7C8-D99D8F81DEF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6994" y="4352988"/>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3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linds(horizontal)">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082EB1B-0D7F-2364-8D03-17494C3BB15B}"/>
              </a:ext>
            </a:extLst>
          </p:cNvPr>
          <p:cNvGrpSpPr/>
          <p:nvPr/>
        </p:nvGrpSpPr>
        <p:grpSpPr>
          <a:xfrm>
            <a:off x="0" y="0"/>
            <a:ext cx="10754793" cy="6858000"/>
            <a:chOff x="0" y="0"/>
            <a:chExt cx="10754793" cy="685800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D68A989F-A2A2-5685-7930-A84C1FE17A82}"/>
                </a:ext>
              </a:extLst>
            </p:cNvPr>
            <p:cNvPicPr>
              <a:picLocks noChangeAspect="1"/>
            </p:cNvPicPr>
            <p:nvPr/>
          </p:nvPicPr>
          <p:blipFill>
            <a:blip r:embed="rId3"/>
            <a:stretch>
              <a:fillRect/>
            </a:stretch>
          </p:blipFill>
          <p:spPr>
            <a:xfrm>
              <a:off x="1437206" y="0"/>
              <a:ext cx="9317587" cy="6858000"/>
            </a:xfrm>
            <a:prstGeom prst="rect">
              <a:avLst/>
            </a:prstGeom>
          </p:spPr>
        </p:pic>
        <p:sp>
          <p:nvSpPr>
            <p:cNvPr id="6" name="Rectangle 5">
              <a:extLst>
                <a:ext uri="{FF2B5EF4-FFF2-40B4-BE49-F238E27FC236}">
                  <a16:creationId xmlns:a16="http://schemas.microsoft.com/office/drawing/2014/main" id="{11C80B59-1284-8ACD-3119-D3E97F65AC5C}"/>
                </a:ext>
              </a:extLst>
            </p:cNvPr>
            <p:cNvSpPr/>
            <p:nvPr/>
          </p:nvSpPr>
          <p:spPr>
            <a:xfrm>
              <a:off x="1854199" y="1744135"/>
              <a:ext cx="4021668" cy="389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1966141-F5E4-5757-4563-B15D6B09A4EC}"/>
                </a:ext>
              </a:extLst>
            </p:cNvPr>
            <p:cNvSpPr/>
            <p:nvPr/>
          </p:nvSpPr>
          <p:spPr>
            <a:xfrm>
              <a:off x="2734732" y="2438402"/>
              <a:ext cx="795868" cy="135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0269CC8-9665-EEA9-8932-3F21F068A6A0}"/>
                </a:ext>
              </a:extLst>
            </p:cNvPr>
            <p:cNvSpPr txBox="1"/>
            <p:nvPr/>
          </p:nvSpPr>
          <p:spPr>
            <a:xfrm>
              <a:off x="2700865" y="2404537"/>
              <a:ext cx="877163" cy="230832"/>
            </a:xfrm>
            <a:prstGeom prst="rect">
              <a:avLst/>
            </a:prstGeom>
            <a:noFill/>
          </p:spPr>
          <p:txBody>
            <a:bodyPr wrap="none" rtlCol="0">
              <a:spAutoFit/>
            </a:bodyPr>
            <a:lstStyle/>
            <a:p>
              <a:r>
                <a:rPr lang="en-US" sz="900" dirty="0">
                  <a:solidFill>
                    <a:srgbClr val="177DC1"/>
                  </a:solidFill>
                </a:rPr>
                <a:t>232323232323</a:t>
              </a:r>
            </a:p>
          </p:txBody>
        </p:sp>
      </p:grpSp>
      <p:sp>
        <p:nvSpPr>
          <p:cNvPr id="2" name="Rectangle 1">
            <a:extLst>
              <a:ext uri="{FF2B5EF4-FFF2-40B4-BE49-F238E27FC236}">
                <a16:creationId xmlns:a16="http://schemas.microsoft.com/office/drawing/2014/main" id="{1C365F22-82E4-208A-4EC4-69FD3E46BF46}"/>
              </a:ext>
            </a:extLst>
          </p:cNvPr>
          <p:cNvSpPr/>
          <p:nvPr/>
        </p:nvSpPr>
        <p:spPr>
          <a:xfrm>
            <a:off x="1785592" y="3708376"/>
            <a:ext cx="2694148" cy="318348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366987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hat&#10;&#10;Description automatically generated">
            <a:extLst>
              <a:ext uri="{FF2B5EF4-FFF2-40B4-BE49-F238E27FC236}">
                <a16:creationId xmlns:a16="http://schemas.microsoft.com/office/drawing/2014/main" id="{6C1F0EDD-192E-8044-6ABF-98CBDE631266}"/>
              </a:ext>
            </a:extLst>
          </p:cNvPr>
          <p:cNvPicPr>
            <a:picLocks noChangeAspect="1"/>
          </p:cNvPicPr>
          <p:nvPr/>
        </p:nvPicPr>
        <p:blipFill>
          <a:blip r:embed="rId3"/>
          <a:stretch>
            <a:fillRect/>
          </a:stretch>
        </p:blipFill>
        <p:spPr>
          <a:xfrm>
            <a:off x="0" y="748013"/>
            <a:ext cx="12198700" cy="5364920"/>
          </a:xfrm>
          <a:prstGeom prst="rect">
            <a:avLst/>
          </a:prstGeom>
        </p:spPr>
      </p:pic>
      <p:sp>
        <p:nvSpPr>
          <p:cNvPr id="2" name="Rectangle 1">
            <a:extLst>
              <a:ext uri="{FF2B5EF4-FFF2-40B4-BE49-F238E27FC236}">
                <a16:creationId xmlns:a16="http://schemas.microsoft.com/office/drawing/2014/main" id="{024591B4-A6F5-9620-CA3F-6FB78E69CE38}"/>
              </a:ext>
            </a:extLst>
          </p:cNvPr>
          <p:cNvSpPr/>
          <p:nvPr/>
        </p:nvSpPr>
        <p:spPr>
          <a:xfrm>
            <a:off x="1743269" y="2849713"/>
            <a:ext cx="2806697" cy="579287"/>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5" name="Rectangle 4">
            <a:extLst>
              <a:ext uri="{FF2B5EF4-FFF2-40B4-BE49-F238E27FC236}">
                <a16:creationId xmlns:a16="http://schemas.microsoft.com/office/drawing/2014/main" id="{10598E75-DE32-FA2F-6606-B743BA041CA9}"/>
              </a:ext>
            </a:extLst>
          </p:cNvPr>
          <p:cNvSpPr/>
          <p:nvPr/>
        </p:nvSpPr>
        <p:spPr>
          <a:xfrm>
            <a:off x="6249167" y="2174934"/>
            <a:ext cx="5682099" cy="235299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41664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082EB1B-0D7F-2364-8D03-17494C3BB15B}"/>
              </a:ext>
            </a:extLst>
          </p:cNvPr>
          <p:cNvGrpSpPr/>
          <p:nvPr/>
        </p:nvGrpSpPr>
        <p:grpSpPr>
          <a:xfrm>
            <a:off x="0" y="0"/>
            <a:ext cx="10754793" cy="6858000"/>
            <a:chOff x="0" y="0"/>
            <a:chExt cx="10754793" cy="685800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D68A989F-A2A2-5685-7930-A84C1FE17A82}"/>
                </a:ext>
              </a:extLst>
            </p:cNvPr>
            <p:cNvPicPr>
              <a:picLocks noChangeAspect="1"/>
            </p:cNvPicPr>
            <p:nvPr/>
          </p:nvPicPr>
          <p:blipFill>
            <a:blip r:embed="rId3"/>
            <a:stretch>
              <a:fillRect/>
            </a:stretch>
          </p:blipFill>
          <p:spPr>
            <a:xfrm>
              <a:off x="1437206" y="0"/>
              <a:ext cx="9317587" cy="6858000"/>
            </a:xfrm>
            <a:prstGeom prst="rect">
              <a:avLst/>
            </a:prstGeom>
          </p:spPr>
        </p:pic>
        <p:sp>
          <p:nvSpPr>
            <p:cNvPr id="6" name="Rectangle 5">
              <a:extLst>
                <a:ext uri="{FF2B5EF4-FFF2-40B4-BE49-F238E27FC236}">
                  <a16:creationId xmlns:a16="http://schemas.microsoft.com/office/drawing/2014/main" id="{11C80B59-1284-8ACD-3119-D3E97F65AC5C}"/>
                </a:ext>
              </a:extLst>
            </p:cNvPr>
            <p:cNvSpPr/>
            <p:nvPr/>
          </p:nvSpPr>
          <p:spPr>
            <a:xfrm>
              <a:off x="1854199" y="1744135"/>
              <a:ext cx="4021668" cy="389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1966141-F5E4-5757-4563-B15D6B09A4EC}"/>
                </a:ext>
              </a:extLst>
            </p:cNvPr>
            <p:cNvSpPr/>
            <p:nvPr/>
          </p:nvSpPr>
          <p:spPr>
            <a:xfrm>
              <a:off x="2734732" y="2438402"/>
              <a:ext cx="795868" cy="135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0269CC8-9665-EEA9-8932-3F21F068A6A0}"/>
                </a:ext>
              </a:extLst>
            </p:cNvPr>
            <p:cNvSpPr txBox="1"/>
            <p:nvPr/>
          </p:nvSpPr>
          <p:spPr>
            <a:xfrm>
              <a:off x="2700865" y="2404537"/>
              <a:ext cx="877163" cy="230832"/>
            </a:xfrm>
            <a:prstGeom prst="rect">
              <a:avLst/>
            </a:prstGeom>
            <a:noFill/>
          </p:spPr>
          <p:txBody>
            <a:bodyPr wrap="none" rtlCol="0">
              <a:spAutoFit/>
            </a:bodyPr>
            <a:lstStyle/>
            <a:p>
              <a:r>
                <a:rPr lang="en-US" sz="900" dirty="0">
                  <a:solidFill>
                    <a:srgbClr val="177DC1"/>
                  </a:solidFill>
                </a:rPr>
                <a:t>232323232323</a:t>
              </a:r>
            </a:p>
          </p:txBody>
        </p:sp>
      </p:grpSp>
      <p:sp>
        <p:nvSpPr>
          <p:cNvPr id="2" name="Rectangle 1">
            <a:extLst>
              <a:ext uri="{FF2B5EF4-FFF2-40B4-BE49-F238E27FC236}">
                <a16:creationId xmlns:a16="http://schemas.microsoft.com/office/drawing/2014/main" id="{6C605B64-7747-5489-C0C4-3CD42030093C}"/>
              </a:ext>
            </a:extLst>
          </p:cNvPr>
          <p:cNvSpPr/>
          <p:nvPr/>
        </p:nvSpPr>
        <p:spPr>
          <a:xfrm>
            <a:off x="1785591" y="2173253"/>
            <a:ext cx="3590639" cy="73520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65924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9BFF12CC-32ED-B3C8-E826-367B8DDE6FB4}"/>
              </a:ext>
            </a:extLst>
          </p:cNvPr>
          <p:cNvGrpSpPr/>
          <p:nvPr/>
        </p:nvGrpSpPr>
        <p:grpSpPr>
          <a:xfrm>
            <a:off x="1326647" y="0"/>
            <a:ext cx="9538706" cy="6858000"/>
            <a:chOff x="1326647" y="0"/>
            <a:chExt cx="9538706" cy="6858000"/>
          </a:xfrm>
        </p:grpSpPr>
        <p:pic>
          <p:nvPicPr>
            <p:cNvPr id="3" name="Picture 2" descr="A screenshot of a computer&#10;&#10;Description automatically generated">
              <a:extLst>
                <a:ext uri="{FF2B5EF4-FFF2-40B4-BE49-F238E27FC236}">
                  <a16:creationId xmlns:a16="http://schemas.microsoft.com/office/drawing/2014/main" id="{9BE9FE2D-D9AC-5988-03A3-17DB29DE9DD5}"/>
                </a:ext>
              </a:extLst>
            </p:cNvPr>
            <p:cNvPicPr>
              <a:picLocks noChangeAspect="1"/>
            </p:cNvPicPr>
            <p:nvPr/>
          </p:nvPicPr>
          <p:blipFill>
            <a:blip r:embed="rId3"/>
            <a:stretch>
              <a:fillRect/>
            </a:stretch>
          </p:blipFill>
          <p:spPr>
            <a:xfrm>
              <a:off x="1326647" y="0"/>
              <a:ext cx="9538706" cy="6858000"/>
            </a:xfrm>
            <a:prstGeom prst="rect">
              <a:avLst/>
            </a:prstGeom>
          </p:spPr>
        </p:pic>
        <p:sp>
          <p:nvSpPr>
            <p:cNvPr id="7" name="Rectangle 6">
              <a:extLst>
                <a:ext uri="{FF2B5EF4-FFF2-40B4-BE49-F238E27FC236}">
                  <a16:creationId xmlns:a16="http://schemas.microsoft.com/office/drawing/2014/main" id="{A645E42F-D0EF-826B-F215-0C3C9314F2E3}"/>
                </a:ext>
              </a:extLst>
            </p:cNvPr>
            <p:cNvSpPr/>
            <p:nvPr/>
          </p:nvSpPr>
          <p:spPr>
            <a:xfrm>
              <a:off x="6163732" y="1820335"/>
              <a:ext cx="3708400" cy="5249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E2BB8B56-022C-8F3F-998F-97DC311692CD}"/>
              </a:ext>
            </a:extLst>
          </p:cNvPr>
          <p:cNvSpPr/>
          <p:nvPr/>
        </p:nvSpPr>
        <p:spPr>
          <a:xfrm>
            <a:off x="2105081" y="4905436"/>
            <a:ext cx="2852510" cy="108774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696147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E544EB-30D6-F559-869F-6167FD5FCAA6}"/>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22" name="Group 21">
            <a:extLst>
              <a:ext uri="{FF2B5EF4-FFF2-40B4-BE49-F238E27FC236}">
                <a16:creationId xmlns:a16="http://schemas.microsoft.com/office/drawing/2014/main" id="{D8CCC3D9-0E3B-F439-07D4-209C83F4ECC6}"/>
              </a:ext>
            </a:extLst>
          </p:cNvPr>
          <p:cNvGrpSpPr/>
          <p:nvPr/>
        </p:nvGrpSpPr>
        <p:grpSpPr>
          <a:xfrm>
            <a:off x="1074143" y="0"/>
            <a:ext cx="10043713" cy="6858000"/>
            <a:chOff x="1074143" y="0"/>
            <a:chExt cx="10043713" cy="6858000"/>
          </a:xfrm>
        </p:grpSpPr>
        <p:pic>
          <p:nvPicPr>
            <p:cNvPr id="2" name="Picture 1" descr="A screenshot of a computer&#10;&#10;Description automatically generated">
              <a:extLst>
                <a:ext uri="{FF2B5EF4-FFF2-40B4-BE49-F238E27FC236}">
                  <a16:creationId xmlns:a16="http://schemas.microsoft.com/office/drawing/2014/main" id="{9D15824C-FB22-3BDA-9B7B-84E78D7FB4A9}"/>
                </a:ext>
              </a:extLst>
            </p:cNvPr>
            <p:cNvPicPr>
              <a:picLocks noChangeAspect="1"/>
            </p:cNvPicPr>
            <p:nvPr/>
          </p:nvPicPr>
          <p:blipFill>
            <a:blip r:embed="rId3"/>
            <a:stretch>
              <a:fillRect/>
            </a:stretch>
          </p:blipFill>
          <p:spPr>
            <a:xfrm>
              <a:off x="1074143" y="0"/>
              <a:ext cx="10043713" cy="6858000"/>
            </a:xfrm>
            <a:prstGeom prst="rect">
              <a:avLst/>
            </a:prstGeom>
          </p:spPr>
        </p:pic>
        <p:grpSp>
          <p:nvGrpSpPr>
            <p:cNvPr id="15" name="Group 14">
              <a:extLst>
                <a:ext uri="{FF2B5EF4-FFF2-40B4-BE49-F238E27FC236}">
                  <a16:creationId xmlns:a16="http://schemas.microsoft.com/office/drawing/2014/main" id="{B8E192CB-9B67-311E-294F-86A1CEB95C40}"/>
                </a:ext>
              </a:extLst>
            </p:cNvPr>
            <p:cNvGrpSpPr/>
            <p:nvPr/>
          </p:nvGrpSpPr>
          <p:grpSpPr>
            <a:xfrm>
              <a:off x="4811990" y="3595422"/>
              <a:ext cx="1011815" cy="766586"/>
              <a:chOff x="4811990" y="3595422"/>
              <a:chExt cx="1011815" cy="766586"/>
            </a:xfrm>
            <a:solidFill>
              <a:srgbClr val="F9F9F9"/>
            </a:solidFill>
          </p:grpSpPr>
          <p:sp>
            <p:nvSpPr>
              <p:cNvPr id="3" name="Rectangle 2">
                <a:extLst>
                  <a:ext uri="{FF2B5EF4-FFF2-40B4-BE49-F238E27FC236}">
                    <a16:creationId xmlns:a16="http://schemas.microsoft.com/office/drawing/2014/main" id="{B6617E48-57FD-7AA9-A1E8-D98092C596E6}"/>
                  </a:ext>
                </a:extLst>
              </p:cNvPr>
              <p:cNvSpPr/>
              <p:nvPr/>
            </p:nvSpPr>
            <p:spPr>
              <a:xfrm>
                <a:off x="4853342" y="3636779"/>
                <a:ext cx="921617" cy="64735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E06F954C-D89F-1544-C022-6CFDB310933C}"/>
                  </a:ext>
                </a:extLst>
              </p:cNvPr>
              <p:cNvSpPr txBox="1"/>
              <p:nvPr/>
            </p:nvSpPr>
            <p:spPr>
              <a:xfrm>
                <a:off x="4811990" y="3595422"/>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6" name="TextBox 5">
                <a:extLst>
                  <a:ext uri="{FF2B5EF4-FFF2-40B4-BE49-F238E27FC236}">
                    <a16:creationId xmlns:a16="http://schemas.microsoft.com/office/drawing/2014/main" id="{F8A9D9AD-21EA-E489-F9D9-CD84C5415643}"/>
                  </a:ext>
                </a:extLst>
              </p:cNvPr>
              <p:cNvSpPr txBox="1"/>
              <p:nvPr/>
            </p:nvSpPr>
            <p:spPr>
              <a:xfrm>
                <a:off x="4811990" y="3763737"/>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7" name="TextBox 6">
                <a:extLst>
                  <a:ext uri="{FF2B5EF4-FFF2-40B4-BE49-F238E27FC236}">
                    <a16:creationId xmlns:a16="http://schemas.microsoft.com/office/drawing/2014/main" id="{3D29B973-43DF-23D1-4C03-D31E40925E2C}"/>
                  </a:ext>
                </a:extLst>
              </p:cNvPr>
              <p:cNvSpPr txBox="1"/>
              <p:nvPr/>
            </p:nvSpPr>
            <p:spPr>
              <a:xfrm>
                <a:off x="4811990" y="3939777"/>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8" name="TextBox 7">
                <a:extLst>
                  <a:ext uri="{FF2B5EF4-FFF2-40B4-BE49-F238E27FC236}">
                    <a16:creationId xmlns:a16="http://schemas.microsoft.com/office/drawing/2014/main" id="{CF5EB51F-9F35-EB82-E9F1-20AF28AEB4A8}"/>
                  </a:ext>
                </a:extLst>
              </p:cNvPr>
              <p:cNvSpPr txBox="1"/>
              <p:nvPr/>
            </p:nvSpPr>
            <p:spPr>
              <a:xfrm>
                <a:off x="4811990" y="4108092"/>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grpSp>
        <p:grpSp>
          <p:nvGrpSpPr>
            <p:cNvPr id="16" name="Group 15">
              <a:extLst>
                <a:ext uri="{FF2B5EF4-FFF2-40B4-BE49-F238E27FC236}">
                  <a16:creationId xmlns:a16="http://schemas.microsoft.com/office/drawing/2014/main" id="{AA742164-BEF9-DBA7-0734-F32C661999A3}"/>
                </a:ext>
              </a:extLst>
            </p:cNvPr>
            <p:cNvGrpSpPr/>
            <p:nvPr/>
          </p:nvGrpSpPr>
          <p:grpSpPr>
            <a:xfrm>
              <a:off x="4804713" y="5679824"/>
              <a:ext cx="1011815" cy="766586"/>
              <a:chOff x="4811990" y="3595422"/>
              <a:chExt cx="1011815" cy="766586"/>
            </a:xfrm>
            <a:solidFill>
              <a:srgbClr val="F9F9F9"/>
            </a:solidFill>
          </p:grpSpPr>
          <p:sp>
            <p:nvSpPr>
              <p:cNvPr id="17" name="Rectangle 16">
                <a:extLst>
                  <a:ext uri="{FF2B5EF4-FFF2-40B4-BE49-F238E27FC236}">
                    <a16:creationId xmlns:a16="http://schemas.microsoft.com/office/drawing/2014/main" id="{7BF82FFA-0801-C1F8-B687-018695A67081}"/>
                  </a:ext>
                </a:extLst>
              </p:cNvPr>
              <p:cNvSpPr/>
              <p:nvPr/>
            </p:nvSpPr>
            <p:spPr>
              <a:xfrm>
                <a:off x="4853342" y="3636779"/>
                <a:ext cx="921617" cy="647353"/>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A1E21BD4-8D53-3E0F-F9F7-272895865B74}"/>
                  </a:ext>
                </a:extLst>
              </p:cNvPr>
              <p:cNvSpPr txBox="1"/>
              <p:nvPr/>
            </p:nvSpPr>
            <p:spPr>
              <a:xfrm>
                <a:off x="4811990" y="3595422"/>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19" name="TextBox 18">
                <a:extLst>
                  <a:ext uri="{FF2B5EF4-FFF2-40B4-BE49-F238E27FC236}">
                    <a16:creationId xmlns:a16="http://schemas.microsoft.com/office/drawing/2014/main" id="{F7155F72-D661-A417-6687-DABC7838C99F}"/>
                  </a:ext>
                </a:extLst>
              </p:cNvPr>
              <p:cNvSpPr txBox="1"/>
              <p:nvPr/>
            </p:nvSpPr>
            <p:spPr>
              <a:xfrm>
                <a:off x="4811990" y="3763737"/>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20" name="TextBox 19">
                <a:extLst>
                  <a:ext uri="{FF2B5EF4-FFF2-40B4-BE49-F238E27FC236}">
                    <a16:creationId xmlns:a16="http://schemas.microsoft.com/office/drawing/2014/main" id="{70CA58CE-C453-2F97-1863-AF70B8EA2B56}"/>
                  </a:ext>
                </a:extLst>
              </p:cNvPr>
              <p:cNvSpPr txBox="1"/>
              <p:nvPr/>
            </p:nvSpPr>
            <p:spPr>
              <a:xfrm>
                <a:off x="4811990" y="3939777"/>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sp>
            <p:nvSpPr>
              <p:cNvPr id="21" name="TextBox 20">
                <a:extLst>
                  <a:ext uri="{FF2B5EF4-FFF2-40B4-BE49-F238E27FC236}">
                    <a16:creationId xmlns:a16="http://schemas.microsoft.com/office/drawing/2014/main" id="{79E8548A-C869-11CA-53D3-1130049BBD51}"/>
                  </a:ext>
                </a:extLst>
              </p:cNvPr>
              <p:cNvSpPr txBox="1"/>
              <p:nvPr/>
            </p:nvSpPr>
            <p:spPr>
              <a:xfrm>
                <a:off x="4811990" y="4108092"/>
                <a:ext cx="1011815" cy="253916"/>
              </a:xfrm>
              <a:prstGeom prst="rect">
                <a:avLst/>
              </a:prstGeom>
              <a:grpFill/>
            </p:spPr>
            <p:txBody>
              <a:bodyPr wrap="none" rtlCol="0">
                <a:spAutoFit/>
              </a:bodyPr>
              <a:lstStyle/>
              <a:p>
                <a:r>
                  <a:rPr lang="en-US" sz="1050" dirty="0">
                    <a:solidFill>
                      <a:srgbClr val="236D36"/>
                    </a:solidFill>
                  </a:rPr>
                  <a:t>232323232323</a:t>
                </a:r>
                <a:endParaRPr lang="en-US" sz="900" dirty="0">
                  <a:solidFill>
                    <a:srgbClr val="236D36"/>
                  </a:solidFill>
                </a:endParaRPr>
              </a:p>
            </p:txBody>
          </p:sp>
        </p:grpSp>
      </p:grpSp>
      <p:sp>
        <p:nvSpPr>
          <p:cNvPr id="4" name="Right Bracket 3">
            <a:extLst>
              <a:ext uri="{FF2B5EF4-FFF2-40B4-BE49-F238E27FC236}">
                <a16:creationId xmlns:a16="http://schemas.microsoft.com/office/drawing/2014/main" id="{D3CDA275-B35B-2E20-ED9F-745799A4256B}"/>
              </a:ext>
            </a:extLst>
          </p:cNvPr>
          <p:cNvSpPr/>
          <p:nvPr/>
        </p:nvSpPr>
        <p:spPr>
          <a:xfrm>
            <a:off x="8593156" y="3483183"/>
            <a:ext cx="649996" cy="954544"/>
          </a:xfrm>
          <a:prstGeom prst="rightBracket">
            <a:avLst/>
          </a:prstGeom>
          <a:ln w="381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a:extLst>
              <a:ext uri="{FF2B5EF4-FFF2-40B4-BE49-F238E27FC236}">
                <a16:creationId xmlns:a16="http://schemas.microsoft.com/office/drawing/2014/main" id="{E2A99FBB-614E-71AB-6C41-ADD3827DE4AB}"/>
              </a:ext>
            </a:extLst>
          </p:cNvPr>
          <p:cNvSpPr/>
          <p:nvPr/>
        </p:nvSpPr>
        <p:spPr>
          <a:xfrm>
            <a:off x="8593156" y="5413990"/>
            <a:ext cx="649996" cy="954544"/>
          </a:xfrm>
          <a:prstGeom prst="rightBracket">
            <a:avLst/>
          </a:prstGeom>
          <a:ln w="381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717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6 </a:t>
            </a:r>
          </a:p>
        </p:txBody>
      </p:sp>
      <p:sp>
        <p:nvSpPr>
          <p:cNvPr id="6" name="TextBox 5">
            <a:extLst>
              <a:ext uri="{FF2B5EF4-FFF2-40B4-BE49-F238E27FC236}">
                <a16:creationId xmlns:a16="http://schemas.microsoft.com/office/drawing/2014/main" id="{4D1B79D9-AF17-2A75-4554-1051296D3E17}"/>
              </a:ext>
            </a:extLst>
          </p:cNvPr>
          <p:cNvSpPr txBox="1"/>
          <p:nvPr/>
        </p:nvSpPr>
        <p:spPr>
          <a:xfrm>
            <a:off x="2861107" y="1071265"/>
            <a:ext cx="6232155" cy="707886"/>
          </a:xfrm>
          <a:prstGeom prst="rect">
            <a:avLst/>
          </a:prstGeom>
          <a:noFill/>
        </p:spPr>
        <p:txBody>
          <a:bodyPr wrap="none" rtlCol="0">
            <a:spAutoFit/>
          </a:bodyPr>
          <a:lstStyle/>
          <a:p>
            <a:r>
              <a:rPr lang="en-US" sz="4000" dirty="0">
                <a:latin typeface="+mj-lt"/>
              </a:rPr>
              <a:t>Start Step Function Execution</a:t>
            </a:r>
          </a:p>
        </p:txBody>
      </p:sp>
      <p:pic>
        <p:nvPicPr>
          <p:cNvPr id="8" name="Graphic 7" descr="Arrow: Slight curve outline">
            <a:extLst>
              <a:ext uri="{FF2B5EF4-FFF2-40B4-BE49-F238E27FC236}">
                <a16:creationId xmlns:a16="http://schemas.microsoft.com/office/drawing/2014/main" id="{BFFF468E-9368-9D99-C24C-77FF51A8B5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4349" y="3111500"/>
            <a:ext cx="3543300" cy="3543300"/>
          </a:xfrm>
          <a:prstGeom prst="rect">
            <a:avLst/>
          </a:prstGeom>
        </p:spPr>
      </p:pic>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4EC9F4A2-EE5D-0AB3-4115-805CDEBBFC75}"/>
              </a:ext>
            </a:extLst>
          </p:cNvPr>
          <p:cNvSpPr txBox="1">
            <a:spLocks noChangeArrowheads="1"/>
          </p:cNvSpPr>
          <p:nvPr/>
        </p:nvSpPr>
        <p:spPr bwMode="auto">
          <a:xfrm>
            <a:off x="4432133" y="2050672"/>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Lambda</a:t>
            </a:r>
          </a:p>
        </p:txBody>
      </p:sp>
      <p:pic>
        <p:nvPicPr>
          <p:cNvPr id="7" name="Graphic 6">
            <a:extLst>
              <a:ext uri="{FF2B5EF4-FFF2-40B4-BE49-F238E27FC236}">
                <a16:creationId xmlns:a16="http://schemas.microsoft.com/office/drawing/2014/main" id="{2EA29262-29E1-3048-CF35-361344994D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6590" y="3698318"/>
            <a:ext cx="1813344" cy="1813344"/>
          </a:xfrm>
          <a:prstGeom prst="rect">
            <a:avLst/>
          </a:prstGeom>
        </p:spPr>
      </p:pic>
      <p:pic>
        <p:nvPicPr>
          <p:cNvPr id="13" name="Graphic 10">
            <a:extLst>
              <a:ext uri="{FF2B5EF4-FFF2-40B4-BE49-F238E27FC236}">
                <a16:creationId xmlns:a16="http://schemas.microsoft.com/office/drawing/2014/main" id="{498B4520-DEE5-CB14-216F-06F5AE93A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5965" y="3698318"/>
            <a:ext cx="1813344" cy="181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4" descr="Lightning bolt outline">
            <a:extLst>
              <a:ext uri="{FF2B5EF4-FFF2-40B4-BE49-F238E27FC236}">
                <a16:creationId xmlns:a16="http://schemas.microsoft.com/office/drawing/2014/main" id="{1A8C563D-6646-8CAD-6DA8-E48A8E3858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20056" y="2532289"/>
            <a:ext cx="1546412" cy="1546412"/>
          </a:xfrm>
          <a:prstGeom prst="rect">
            <a:avLst/>
          </a:prstGeom>
        </p:spPr>
      </p:pic>
    </p:spTree>
    <p:extLst>
      <p:ext uri="{BB962C8B-B14F-4D97-AF65-F5344CB8AC3E}">
        <p14:creationId xmlns:p14="http://schemas.microsoft.com/office/powerpoint/2010/main" val="3063447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diagram of a computer process&#10;&#10;Description automatically generated">
            <a:extLst>
              <a:ext uri="{FF2B5EF4-FFF2-40B4-BE49-F238E27FC236}">
                <a16:creationId xmlns:a16="http://schemas.microsoft.com/office/drawing/2014/main" id="{30CBB8E9-6FC9-3FD9-62F3-8BE2A8E669C7}"/>
              </a:ext>
            </a:extLst>
          </p:cNvPr>
          <p:cNvPicPr>
            <a:picLocks noChangeAspect="1"/>
          </p:cNvPicPr>
          <p:nvPr/>
        </p:nvPicPr>
        <p:blipFill>
          <a:blip r:embed="rId3"/>
          <a:stretch>
            <a:fillRect/>
          </a:stretch>
        </p:blipFill>
        <p:spPr>
          <a:xfrm>
            <a:off x="0" y="25069"/>
            <a:ext cx="12236895" cy="6832931"/>
          </a:xfrm>
          <a:prstGeom prst="rect">
            <a:avLst/>
          </a:prstGeom>
        </p:spPr>
      </p:pic>
      <p:sp>
        <p:nvSpPr>
          <p:cNvPr id="5" name="Oval 4">
            <a:extLst>
              <a:ext uri="{FF2B5EF4-FFF2-40B4-BE49-F238E27FC236}">
                <a16:creationId xmlns:a16="http://schemas.microsoft.com/office/drawing/2014/main" id="{C687AFFF-8F49-5B3E-BAFB-0B1CEE6BD2F5}"/>
              </a:ext>
            </a:extLst>
          </p:cNvPr>
          <p:cNvSpPr/>
          <p:nvPr/>
        </p:nvSpPr>
        <p:spPr>
          <a:xfrm>
            <a:off x="5567083" y="3106271"/>
            <a:ext cx="1479176" cy="1479176"/>
          </a:xfrm>
          <a:prstGeom prst="ellipse">
            <a:avLst/>
          </a:prstGeom>
          <a:noFill/>
          <a:ln w="127000" cmpd="thickThin">
            <a:solidFill>
              <a:srgbClr val="73FEFF"/>
            </a:solidFill>
          </a:ln>
          <a:effectLst>
            <a:outerShdw blurRad="50800" dist="98510" dir="162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36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E9964F81-52AC-45A4-FE3E-26786552DAF1}"/>
              </a:ext>
            </a:extLst>
          </p:cNvPr>
          <p:cNvGrpSpPr/>
          <p:nvPr/>
        </p:nvGrpSpPr>
        <p:grpSpPr>
          <a:xfrm>
            <a:off x="-1" y="1176547"/>
            <a:ext cx="12185107" cy="4502358"/>
            <a:chOff x="-1" y="1176547"/>
            <a:chExt cx="12185107" cy="4502358"/>
          </a:xfrm>
        </p:grpSpPr>
        <p:pic>
          <p:nvPicPr>
            <p:cNvPr id="3" name="Picture 2" descr="A screenshot of a computer&#10;&#10;Description automatically generated">
              <a:extLst>
                <a:ext uri="{FF2B5EF4-FFF2-40B4-BE49-F238E27FC236}">
                  <a16:creationId xmlns:a16="http://schemas.microsoft.com/office/drawing/2014/main" id="{03290CD6-F0C3-5F72-5FE1-C86A1A9619C6}"/>
                </a:ext>
              </a:extLst>
            </p:cNvPr>
            <p:cNvPicPr>
              <a:picLocks noChangeAspect="1"/>
            </p:cNvPicPr>
            <p:nvPr/>
          </p:nvPicPr>
          <p:blipFill>
            <a:blip r:embed="rId3"/>
            <a:stretch>
              <a:fillRect/>
            </a:stretch>
          </p:blipFill>
          <p:spPr>
            <a:xfrm>
              <a:off x="-1" y="1176547"/>
              <a:ext cx="12185107" cy="4502358"/>
            </a:xfrm>
            <a:prstGeom prst="rect">
              <a:avLst/>
            </a:prstGeom>
          </p:spPr>
        </p:pic>
        <p:sp>
          <p:nvSpPr>
            <p:cNvPr id="7" name="Rectangle 6">
              <a:extLst>
                <a:ext uri="{FF2B5EF4-FFF2-40B4-BE49-F238E27FC236}">
                  <a16:creationId xmlns:a16="http://schemas.microsoft.com/office/drawing/2014/main" id="{92724A4A-63C4-C13D-5D38-DBE6A794E874}"/>
                </a:ext>
              </a:extLst>
            </p:cNvPr>
            <p:cNvSpPr/>
            <p:nvPr/>
          </p:nvSpPr>
          <p:spPr>
            <a:xfrm>
              <a:off x="10507579" y="1187116"/>
              <a:ext cx="577516" cy="272716"/>
            </a:xfrm>
            <a:prstGeom prst="rect">
              <a:avLst/>
            </a:prstGeom>
            <a:solidFill>
              <a:srgbClr val="222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7635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6" name="Picture 5" descr="A screenshot of a computer&#10;&#10;Description automatically generated">
            <a:extLst>
              <a:ext uri="{FF2B5EF4-FFF2-40B4-BE49-F238E27FC236}">
                <a16:creationId xmlns:a16="http://schemas.microsoft.com/office/drawing/2014/main" id="{F54C2F2F-777F-DB02-FA33-711EE29CF2E9}"/>
              </a:ext>
            </a:extLst>
          </p:cNvPr>
          <p:cNvPicPr>
            <a:picLocks noChangeAspect="1"/>
          </p:cNvPicPr>
          <p:nvPr/>
        </p:nvPicPr>
        <p:blipFill rotWithShape="1">
          <a:blip r:embed="rId3"/>
          <a:srcRect l="264" r="1"/>
          <a:stretch/>
        </p:blipFill>
        <p:spPr>
          <a:xfrm>
            <a:off x="1433384" y="18716"/>
            <a:ext cx="9317793" cy="6858000"/>
          </a:xfrm>
          <a:prstGeom prst="rect">
            <a:avLst/>
          </a:prstGeom>
        </p:spPr>
      </p:pic>
      <p:sp>
        <p:nvSpPr>
          <p:cNvPr id="2" name="Right Bracket 1">
            <a:extLst>
              <a:ext uri="{FF2B5EF4-FFF2-40B4-BE49-F238E27FC236}">
                <a16:creationId xmlns:a16="http://schemas.microsoft.com/office/drawing/2014/main" id="{628B2249-DD58-3759-EA25-0895DC4B2466}"/>
              </a:ext>
            </a:extLst>
          </p:cNvPr>
          <p:cNvSpPr/>
          <p:nvPr/>
        </p:nvSpPr>
        <p:spPr>
          <a:xfrm flipH="1">
            <a:off x="1981200" y="3349128"/>
            <a:ext cx="442510" cy="769110"/>
          </a:xfrm>
          <a:prstGeom prst="rightBracket">
            <a:avLst/>
          </a:prstGeom>
          <a:ln w="381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660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43FABDFB-11DB-BEA6-66C2-8760E59BAEA5}"/>
              </a:ext>
            </a:extLst>
          </p:cNvPr>
          <p:cNvGrpSpPr/>
          <p:nvPr/>
        </p:nvGrpSpPr>
        <p:grpSpPr>
          <a:xfrm>
            <a:off x="1380597" y="0"/>
            <a:ext cx="9430805" cy="6858000"/>
            <a:chOff x="1380597" y="0"/>
            <a:chExt cx="9430805" cy="6858000"/>
          </a:xfrm>
        </p:grpSpPr>
        <p:grpSp>
          <p:nvGrpSpPr>
            <p:cNvPr id="6" name="Group 5">
              <a:extLst>
                <a:ext uri="{FF2B5EF4-FFF2-40B4-BE49-F238E27FC236}">
                  <a16:creationId xmlns:a16="http://schemas.microsoft.com/office/drawing/2014/main" id="{25978586-4857-A454-7DB7-BE1850E51A86}"/>
                </a:ext>
              </a:extLst>
            </p:cNvPr>
            <p:cNvGrpSpPr/>
            <p:nvPr/>
          </p:nvGrpSpPr>
          <p:grpSpPr>
            <a:xfrm>
              <a:off x="1380597" y="0"/>
              <a:ext cx="9430805" cy="6858000"/>
              <a:chOff x="1380597" y="0"/>
              <a:chExt cx="9430805" cy="6858000"/>
            </a:xfrm>
          </p:grpSpPr>
          <p:pic>
            <p:nvPicPr>
              <p:cNvPr id="3" name="Picture 2" descr="A screenshot of a computer&#10;&#10;Description automatically generated">
                <a:extLst>
                  <a:ext uri="{FF2B5EF4-FFF2-40B4-BE49-F238E27FC236}">
                    <a16:creationId xmlns:a16="http://schemas.microsoft.com/office/drawing/2014/main" id="{8E53F750-A036-3D10-D499-FFE8FA1C3C4B}"/>
                  </a:ext>
                </a:extLst>
              </p:cNvPr>
              <p:cNvPicPr>
                <a:picLocks noChangeAspect="1"/>
              </p:cNvPicPr>
              <p:nvPr/>
            </p:nvPicPr>
            <p:blipFill>
              <a:blip r:embed="rId2"/>
              <a:stretch>
                <a:fillRect/>
              </a:stretch>
            </p:blipFill>
            <p:spPr>
              <a:xfrm>
                <a:off x="1380597" y="0"/>
                <a:ext cx="9430805" cy="6858000"/>
              </a:xfrm>
              <a:prstGeom prst="rect">
                <a:avLst/>
              </a:prstGeom>
            </p:spPr>
          </p:pic>
          <p:sp>
            <p:nvSpPr>
              <p:cNvPr id="5" name="Rectangle 4">
                <a:extLst>
                  <a:ext uri="{FF2B5EF4-FFF2-40B4-BE49-F238E27FC236}">
                    <a16:creationId xmlns:a16="http://schemas.microsoft.com/office/drawing/2014/main" id="{0EFE04D7-7230-1E7A-3B8C-B966C2DF4D03}"/>
                  </a:ext>
                </a:extLst>
              </p:cNvPr>
              <p:cNvSpPr/>
              <p:nvPr/>
            </p:nvSpPr>
            <p:spPr>
              <a:xfrm>
                <a:off x="1788459" y="3186952"/>
                <a:ext cx="2823882" cy="645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EDD155C8-9E37-F08D-1A56-4196467A9E18}"/>
                </a:ext>
              </a:extLst>
            </p:cNvPr>
            <p:cNvSpPr/>
            <p:nvPr/>
          </p:nvSpPr>
          <p:spPr>
            <a:xfrm>
              <a:off x="7803777" y="3106270"/>
              <a:ext cx="2599764" cy="645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759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9" name="Picture 138" descr="A diagram of a flowchart&#10;&#10;Description automatically generated">
            <a:extLst>
              <a:ext uri="{FF2B5EF4-FFF2-40B4-BE49-F238E27FC236}">
                <a16:creationId xmlns:a16="http://schemas.microsoft.com/office/drawing/2014/main" id="{8BFA5ACC-1F23-F8FE-B097-84A6775000DB}"/>
              </a:ext>
            </a:extLst>
          </p:cNvPr>
          <p:cNvPicPr>
            <a:picLocks noChangeAspect="1"/>
          </p:cNvPicPr>
          <p:nvPr/>
        </p:nvPicPr>
        <p:blipFill rotWithShape="1">
          <a:blip r:embed="rId3"/>
          <a:srcRect l="10184" t="7652" r="16050"/>
          <a:stretch/>
        </p:blipFill>
        <p:spPr>
          <a:xfrm>
            <a:off x="-2844977" y="2249977"/>
            <a:ext cx="1937386" cy="2208926"/>
          </a:xfrm>
          <a:prstGeom prst="rect">
            <a:avLst/>
          </a:prstGeom>
        </p:spPr>
      </p:pic>
      <p:grpSp>
        <p:nvGrpSpPr>
          <p:cNvPr id="140" name="Group 139">
            <a:extLst>
              <a:ext uri="{FF2B5EF4-FFF2-40B4-BE49-F238E27FC236}">
                <a16:creationId xmlns:a16="http://schemas.microsoft.com/office/drawing/2014/main" id="{F949655F-EAD4-9280-FC9E-DEC2C6A25B8D}"/>
              </a:ext>
            </a:extLst>
          </p:cNvPr>
          <p:cNvGrpSpPr/>
          <p:nvPr/>
        </p:nvGrpSpPr>
        <p:grpSpPr>
          <a:xfrm>
            <a:off x="-3230274" y="5297298"/>
            <a:ext cx="2076883" cy="1038999"/>
            <a:chOff x="6789734" y="1184275"/>
            <a:chExt cx="2243137" cy="1038999"/>
          </a:xfrm>
        </p:grpSpPr>
        <p:pic>
          <p:nvPicPr>
            <p:cNvPr id="141" name="Graphic 17">
              <a:extLst>
                <a:ext uri="{FF2B5EF4-FFF2-40B4-BE49-F238E27FC236}">
                  <a16:creationId xmlns:a16="http://schemas.microsoft.com/office/drawing/2014/main" id="{E95DBDB1-025A-BE8F-1BCE-5A2D260D9F4A}"/>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9">
              <a:extLst>
                <a:ext uri="{FF2B5EF4-FFF2-40B4-BE49-F238E27FC236}">
                  <a16:creationId xmlns:a16="http://schemas.microsoft.com/office/drawing/2014/main" id="{508712A0-207E-455A-5B8B-C622F9D53CA2}"/>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grpSp>
      <p:pic>
        <p:nvPicPr>
          <p:cNvPr id="143" name="Picture 142" descr="A computer screen shot of a computer&#10;&#10;Description automatically generated">
            <a:extLst>
              <a:ext uri="{FF2B5EF4-FFF2-40B4-BE49-F238E27FC236}">
                <a16:creationId xmlns:a16="http://schemas.microsoft.com/office/drawing/2014/main" id="{B938CFAF-2CA2-AA0A-7ED2-6E6068BE6E46}"/>
              </a:ext>
            </a:extLst>
          </p:cNvPr>
          <p:cNvPicPr>
            <a:picLocks noChangeAspect="1"/>
          </p:cNvPicPr>
          <p:nvPr/>
        </p:nvPicPr>
        <p:blipFill>
          <a:blip r:embed="rId5"/>
          <a:stretch>
            <a:fillRect/>
          </a:stretch>
        </p:blipFill>
        <p:spPr>
          <a:xfrm>
            <a:off x="2917661" y="-1238753"/>
            <a:ext cx="1932551" cy="801631"/>
          </a:xfrm>
          <a:prstGeom prst="rect">
            <a:avLst/>
          </a:prstGeom>
        </p:spPr>
      </p:pic>
      <p:sp>
        <p:nvSpPr>
          <p:cNvPr id="145" name="Chevron 144">
            <a:extLst>
              <a:ext uri="{FF2B5EF4-FFF2-40B4-BE49-F238E27FC236}">
                <a16:creationId xmlns:a16="http://schemas.microsoft.com/office/drawing/2014/main" id="{3E23044B-0A75-2F99-EEE1-63A503E93793}"/>
              </a:ext>
            </a:extLst>
          </p:cNvPr>
          <p:cNvSpPr/>
          <p:nvPr/>
        </p:nvSpPr>
        <p:spPr>
          <a:xfrm>
            <a:off x="3582488" y="226918"/>
            <a:ext cx="1300015" cy="1161228"/>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0" name="Group 149">
            <a:extLst>
              <a:ext uri="{FF2B5EF4-FFF2-40B4-BE49-F238E27FC236}">
                <a16:creationId xmlns:a16="http://schemas.microsoft.com/office/drawing/2014/main" id="{A584ED27-8AB5-686D-0E4D-CE7124325FC6}"/>
              </a:ext>
            </a:extLst>
          </p:cNvPr>
          <p:cNvGrpSpPr/>
          <p:nvPr/>
        </p:nvGrpSpPr>
        <p:grpSpPr>
          <a:xfrm>
            <a:off x="7369529" y="428781"/>
            <a:ext cx="1406566" cy="1095403"/>
            <a:chOff x="2602540" y="1153731"/>
            <a:chExt cx="1406566" cy="1095403"/>
          </a:xfrm>
        </p:grpSpPr>
        <p:pic>
          <p:nvPicPr>
            <p:cNvPr id="151" name="Graphic 17">
              <a:extLst>
                <a:ext uri="{FF2B5EF4-FFF2-40B4-BE49-F238E27FC236}">
                  <a16:creationId xmlns:a16="http://schemas.microsoft.com/office/drawing/2014/main" id="{CBB57505-FCA4-5D41-48C1-10618673D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823" y="11537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TextBox 9">
              <a:extLst>
                <a:ext uri="{FF2B5EF4-FFF2-40B4-BE49-F238E27FC236}">
                  <a16:creationId xmlns:a16="http://schemas.microsoft.com/office/drawing/2014/main" id="{08871C33-0B52-4FEF-D9F2-B331A21F22EB}"/>
                </a:ext>
              </a:extLst>
            </p:cNvPr>
            <p:cNvSpPr txBox="1">
              <a:spLocks noChangeArrowheads="1"/>
            </p:cNvSpPr>
            <p:nvPr/>
          </p:nvSpPr>
          <p:spPr bwMode="auto">
            <a:xfrm>
              <a:off x="2602540" y="1931195"/>
              <a:ext cx="1406566" cy="31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Step Functions</a:t>
              </a:r>
            </a:p>
          </p:txBody>
        </p:sp>
      </p:grpSp>
      <p:grpSp>
        <p:nvGrpSpPr>
          <p:cNvPr id="153" name="Group 152">
            <a:extLst>
              <a:ext uri="{FF2B5EF4-FFF2-40B4-BE49-F238E27FC236}">
                <a16:creationId xmlns:a16="http://schemas.microsoft.com/office/drawing/2014/main" id="{EE19CE39-029C-FB7A-7CC9-A551D38E637D}"/>
              </a:ext>
            </a:extLst>
          </p:cNvPr>
          <p:cNvGrpSpPr/>
          <p:nvPr/>
        </p:nvGrpSpPr>
        <p:grpSpPr>
          <a:xfrm>
            <a:off x="2111446" y="4758162"/>
            <a:ext cx="785554" cy="1074936"/>
            <a:chOff x="4098889" y="2025155"/>
            <a:chExt cx="785554" cy="1074936"/>
          </a:xfrm>
        </p:grpSpPr>
        <p:sp>
          <p:nvSpPr>
            <p:cNvPr id="154" name="TextBox 62">
              <a:extLst>
                <a:ext uri="{FF2B5EF4-FFF2-40B4-BE49-F238E27FC236}">
                  <a16:creationId xmlns:a16="http://schemas.microsoft.com/office/drawing/2014/main" id="{809D97C6-1D1F-ECC0-E3D4-3C6174A52D36}"/>
                </a:ext>
              </a:extLst>
            </p:cNvPr>
            <p:cNvSpPr txBox="1">
              <a:spLocks noChangeArrowheads="1"/>
            </p:cNvSpPr>
            <p:nvPr/>
          </p:nvSpPr>
          <p:spPr bwMode="auto">
            <a:xfrm>
              <a:off x="4162851" y="2792314"/>
              <a:ext cx="6576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S3</a:t>
              </a:r>
            </a:p>
          </p:txBody>
        </p:sp>
        <p:pic>
          <p:nvPicPr>
            <p:cNvPr id="155" name="Graphic 63">
              <a:extLst>
                <a:ext uri="{FF2B5EF4-FFF2-40B4-BE49-F238E27FC236}">
                  <a16:creationId xmlns:a16="http://schemas.microsoft.com/office/drawing/2014/main" id="{B107A09F-3CCF-1CB8-8435-C09E61B7BBE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098889" y="2025155"/>
              <a:ext cx="785554" cy="7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9" name="Graphic 158" descr="User with solid fill">
            <a:extLst>
              <a:ext uri="{FF2B5EF4-FFF2-40B4-BE49-F238E27FC236}">
                <a16:creationId xmlns:a16="http://schemas.microsoft.com/office/drawing/2014/main" id="{150DB3E2-EE98-01CB-3ACF-30471AD5D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613" y="3019665"/>
            <a:ext cx="1217558" cy="1217558"/>
          </a:xfrm>
          <a:prstGeom prst="rect">
            <a:avLst/>
          </a:prstGeom>
        </p:spPr>
      </p:pic>
      <p:cxnSp>
        <p:nvCxnSpPr>
          <p:cNvPr id="160" name="Straight Arrow Connector 159">
            <a:extLst>
              <a:ext uri="{FF2B5EF4-FFF2-40B4-BE49-F238E27FC236}">
                <a16:creationId xmlns:a16="http://schemas.microsoft.com/office/drawing/2014/main" id="{F76BDE37-D539-79DD-E253-8A7C2DDE2BFA}"/>
              </a:ext>
            </a:extLst>
          </p:cNvPr>
          <p:cNvCxnSpPr>
            <a:cxnSpLocks/>
          </p:cNvCxnSpPr>
          <p:nvPr/>
        </p:nvCxnSpPr>
        <p:spPr>
          <a:xfrm>
            <a:off x="1036075" y="3625892"/>
            <a:ext cx="5439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73C6048-EE96-24EE-10EA-BA5EBFC65CCA}"/>
              </a:ext>
            </a:extLst>
          </p:cNvPr>
          <p:cNvCxnSpPr>
            <a:cxnSpLocks/>
            <a:stCxn id="195" idx="3"/>
            <a:endCxn id="169" idx="1"/>
          </p:cNvCxnSpPr>
          <p:nvPr/>
        </p:nvCxnSpPr>
        <p:spPr>
          <a:xfrm flipV="1">
            <a:off x="3278055" y="3709747"/>
            <a:ext cx="883099" cy="141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7BDCAE0F-9D10-5329-478B-911FA7D17865}"/>
              </a:ext>
            </a:extLst>
          </p:cNvPr>
          <p:cNvGrpSpPr/>
          <p:nvPr/>
        </p:nvGrpSpPr>
        <p:grpSpPr>
          <a:xfrm>
            <a:off x="5905146" y="5654738"/>
            <a:ext cx="1737768" cy="1129986"/>
            <a:chOff x="5905146" y="5654738"/>
            <a:chExt cx="1737768" cy="1129986"/>
          </a:xfrm>
        </p:grpSpPr>
        <p:grpSp>
          <p:nvGrpSpPr>
            <p:cNvPr id="162" name="Group 161">
              <a:extLst>
                <a:ext uri="{FF2B5EF4-FFF2-40B4-BE49-F238E27FC236}">
                  <a16:creationId xmlns:a16="http://schemas.microsoft.com/office/drawing/2014/main" id="{DF4D5532-AC17-A661-91DD-BFC9442BCEB4}"/>
                </a:ext>
              </a:extLst>
            </p:cNvPr>
            <p:cNvGrpSpPr/>
            <p:nvPr/>
          </p:nvGrpSpPr>
          <p:grpSpPr>
            <a:xfrm>
              <a:off x="5905146" y="5654738"/>
              <a:ext cx="785554" cy="1129986"/>
              <a:chOff x="2659063" y="2812015"/>
              <a:chExt cx="457200" cy="657663"/>
            </a:xfrm>
          </p:grpSpPr>
          <p:sp>
            <p:nvSpPr>
              <p:cNvPr id="163" name="TextBox 62">
                <a:extLst>
                  <a:ext uri="{FF2B5EF4-FFF2-40B4-BE49-F238E27FC236}">
                    <a16:creationId xmlns:a16="http://schemas.microsoft.com/office/drawing/2014/main" id="{1CFB9722-2575-9181-F1ED-8A01B100C500}"/>
                  </a:ext>
                </a:extLst>
              </p:cNvPr>
              <p:cNvSpPr txBox="1">
                <a:spLocks noChangeArrowheads="1"/>
              </p:cNvSpPr>
              <p:nvPr/>
            </p:nvSpPr>
            <p:spPr bwMode="auto">
              <a:xfrm>
                <a:off x="2677080" y="3272636"/>
                <a:ext cx="421859" cy="19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ea typeface="Amazon Ember" panose="020B0603020204020204" pitchFamily="34" charset="0"/>
                    <a:cs typeface="Calibri" panose="020F0502020204030204" pitchFamily="34" charset="0"/>
                  </a:rPr>
                  <a:t>S3</a:t>
                </a:r>
              </a:p>
            </p:txBody>
          </p:sp>
          <p:pic>
            <p:nvPicPr>
              <p:cNvPr id="164" name="Graphic 63">
                <a:extLst>
                  <a:ext uri="{FF2B5EF4-FFF2-40B4-BE49-F238E27FC236}">
                    <a16:creationId xmlns:a16="http://schemas.microsoft.com/office/drawing/2014/main" id="{628DAD7A-76D1-7FFE-6163-1B5FC361111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5" name="Straight Arrow Connector 164">
              <a:extLst>
                <a:ext uri="{FF2B5EF4-FFF2-40B4-BE49-F238E27FC236}">
                  <a16:creationId xmlns:a16="http://schemas.microsoft.com/office/drawing/2014/main" id="{D5376C37-38B7-BB7F-7048-F1C73A35CE4B}"/>
                </a:ext>
              </a:extLst>
            </p:cNvPr>
            <p:cNvCxnSpPr>
              <a:cxnSpLocks/>
              <a:stCxn id="183" idx="2"/>
            </p:cNvCxnSpPr>
            <p:nvPr/>
          </p:nvCxnSpPr>
          <p:spPr>
            <a:xfrm flipH="1">
              <a:off x="6639900" y="6047299"/>
              <a:ext cx="1003014" cy="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Straight Arrow Connector 165">
            <a:extLst>
              <a:ext uri="{FF2B5EF4-FFF2-40B4-BE49-F238E27FC236}">
                <a16:creationId xmlns:a16="http://schemas.microsoft.com/office/drawing/2014/main" id="{2C80BF25-1649-89BD-C2E4-24DE9218DA83}"/>
              </a:ext>
            </a:extLst>
          </p:cNvPr>
          <p:cNvCxnSpPr>
            <a:cxnSpLocks/>
            <a:stCxn id="164" idx="0"/>
            <a:endCxn id="157" idx="2"/>
          </p:cNvCxnSpPr>
          <p:nvPr/>
        </p:nvCxnSpPr>
        <p:spPr>
          <a:xfrm flipH="1" flipV="1">
            <a:off x="6287894" y="4418896"/>
            <a:ext cx="10029" cy="123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844BFD0-5DCF-F413-0003-BDDB15B64766}"/>
              </a:ext>
            </a:extLst>
          </p:cNvPr>
          <p:cNvCxnSpPr>
            <a:cxnSpLocks/>
          </p:cNvCxnSpPr>
          <p:nvPr/>
        </p:nvCxnSpPr>
        <p:spPr>
          <a:xfrm>
            <a:off x="1045396" y="3771729"/>
            <a:ext cx="543942"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D57E31E1-6AF1-0A86-E378-276D6373F6F5}"/>
              </a:ext>
            </a:extLst>
          </p:cNvPr>
          <p:cNvGrpSpPr/>
          <p:nvPr/>
        </p:nvGrpSpPr>
        <p:grpSpPr>
          <a:xfrm>
            <a:off x="3864919" y="3328747"/>
            <a:ext cx="1354469" cy="1077011"/>
            <a:chOff x="7231686" y="1184275"/>
            <a:chExt cx="1354469" cy="1077011"/>
          </a:xfrm>
        </p:grpSpPr>
        <p:pic>
          <p:nvPicPr>
            <p:cNvPr id="169" name="Graphic 17">
              <a:extLst>
                <a:ext uri="{FF2B5EF4-FFF2-40B4-BE49-F238E27FC236}">
                  <a16:creationId xmlns:a16="http://schemas.microsoft.com/office/drawing/2014/main" id="{E78EE7A7-D0EE-EC2D-E5CD-669A11B5EA05}"/>
                </a:ext>
              </a:extLst>
            </p:cNvPr>
            <p:cNvPicPr>
              <a:picLocks noChangeAspect="1" noChangeArrowheads="1"/>
            </p:cNvPicPr>
            <p:nvPr/>
          </p:nvPicPr>
          <p:blipFill>
            <a:blip r:embed="rId4"/>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TextBox 9">
              <a:extLst>
                <a:ext uri="{FF2B5EF4-FFF2-40B4-BE49-F238E27FC236}">
                  <a16:creationId xmlns:a16="http://schemas.microsoft.com/office/drawing/2014/main" id="{E6AEFDCF-8AC3-601B-A8D9-82E304C98482}"/>
                </a:ext>
              </a:extLst>
            </p:cNvPr>
            <p:cNvSpPr txBox="1">
              <a:spLocks noChangeArrowheads="1"/>
            </p:cNvSpPr>
            <p:nvPr/>
          </p:nvSpPr>
          <p:spPr bwMode="auto">
            <a:xfrm>
              <a:off x="7231686" y="1953509"/>
              <a:ext cx="1354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API Gateway</a:t>
              </a:r>
            </a:p>
          </p:txBody>
        </p:sp>
      </p:grpSp>
      <p:grpSp>
        <p:nvGrpSpPr>
          <p:cNvPr id="239" name="Group 238">
            <a:extLst>
              <a:ext uri="{FF2B5EF4-FFF2-40B4-BE49-F238E27FC236}">
                <a16:creationId xmlns:a16="http://schemas.microsoft.com/office/drawing/2014/main" id="{6C80CC8A-4CC8-7254-8DFF-866F6CF0E95E}"/>
              </a:ext>
            </a:extLst>
          </p:cNvPr>
          <p:cNvGrpSpPr/>
          <p:nvPr/>
        </p:nvGrpSpPr>
        <p:grpSpPr>
          <a:xfrm>
            <a:off x="4923154" y="3315089"/>
            <a:ext cx="2041975" cy="1103807"/>
            <a:chOff x="4923154" y="3315089"/>
            <a:chExt cx="2041975" cy="1103807"/>
          </a:xfrm>
        </p:grpSpPr>
        <p:grpSp>
          <p:nvGrpSpPr>
            <p:cNvPr id="156" name="Group 155">
              <a:extLst>
                <a:ext uri="{FF2B5EF4-FFF2-40B4-BE49-F238E27FC236}">
                  <a16:creationId xmlns:a16="http://schemas.microsoft.com/office/drawing/2014/main" id="{1FFC3E23-EB8C-DB3F-D77A-A53842BE0BC4}"/>
                </a:ext>
              </a:extLst>
            </p:cNvPr>
            <p:cNvGrpSpPr/>
            <p:nvPr/>
          </p:nvGrpSpPr>
          <p:grpSpPr>
            <a:xfrm>
              <a:off x="5610659" y="3315089"/>
              <a:ext cx="1354470" cy="1103807"/>
              <a:chOff x="5245901" y="2781300"/>
              <a:chExt cx="788315" cy="642426"/>
            </a:xfrm>
          </p:grpSpPr>
          <p:sp>
            <p:nvSpPr>
              <p:cNvPr id="157" name="TextBox 17">
                <a:extLst>
                  <a:ext uri="{FF2B5EF4-FFF2-40B4-BE49-F238E27FC236}">
                    <a16:creationId xmlns:a16="http://schemas.microsoft.com/office/drawing/2014/main" id="{5F51D6B7-0925-7A51-EBD5-B1820A112DD1}"/>
                  </a:ext>
                </a:extLst>
              </p:cNvPr>
              <p:cNvSpPr txBox="1">
                <a:spLocks noChangeArrowheads="1"/>
              </p:cNvSpPr>
              <p:nvPr/>
            </p:nvSpPr>
            <p:spPr bwMode="auto">
              <a:xfrm>
                <a:off x="5245901" y="3244597"/>
                <a:ext cx="788315" cy="1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Lambda</a:t>
                </a:r>
              </a:p>
            </p:txBody>
          </p:sp>
          <p:pic>
            <p:nvPicPr>
              <p:cNvPr id="158" name="Graphic 13">
                <a:extLst>
                  <a:ext uri="{FF2B5EF4-FFF2-40B4-BE49-F238E27FC236}">
                    <a16:creationId xmlns:a16="http://schemas.microsoft.com/office/drawing/2014/main" id="{EF277174-3DF6-39CF-BE04-8AD84716C13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1" name="Straight Arrow Connector 170">
              <a:extLst>
                <a:ext uri="{FF2B5EF4-FFF2-40B4-BE49-F238E27FC236}">
                  <a16:creationId xmlns:a16="http://schemas.microsoft.com/office/drawing/2014/main" id="{CF28F88E-9937-BE2C-A479-D78B6262810D}"/>
                </a:ext>
              </a:extLst>
            </p:cNvPr>
            <p:cNvCxnSpPr>
              <a:cxnSpLocks/>
              <a:stCxn id="169" idx="3"/>
              <a:endCxn id="158" idx="1"/>
            </p:cNvCxnSpPr>
            <p:nvPr/>
          </p:nvCxnSpPr>
          <p:spPr>
            <a:xfrm flipV="1">
              <a:off x="4923154" y="3707866"/>
              <a:ext cx="942525" cy="18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82" name="Oval 181">
            <a:extLst>
              <a:ext uri="{FF2B5EF4-FFF2-40B4-BE49-F238E27FC236}">
                <a16:creationId xmlns:a16="http://schemas.microsoft.com/office/drawing/2014/main" id="{D789228B-B9F2-1B1F-59A6-2B4E53A5AACC}"/>
              </a:ext>
            </a:extLst>
          </p:cNvPr>
          <p:cNvSpPr/>
          <p:nvPr/>
        </p:nvSpPr>
        <p:spPr>
          <a:xfrm>
            <a:off x="7642914" y="1583707"/>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Start</a:t>
            </a:r>
          </a:p>
        </p:txBody>
      </p:sp>
      <p:sp>
        <p:nvSpPr>
          <p:cNvPr id="184" name="Rounded Rectangle 183">
            <a:extLst>
              <a:ext uri="{FF2B5EF4-FFF2-40B4-BE49-F238E27FC236}">
                <a16:creationId xmlns:a16="http://schemas.microsoft.com/office/drawing/2014/main" id="{F1F6CACA-F3F4-D0E5-585E-5CC4730A9043}"/>
              </a:ext>
            </a:extLst>
          </p:cNvPr>
          <p:cNvSpPr/>
          <p:nvPr/>
        </p:nvSpPr>
        <p:spPr>
          <a:xfrm>
            <a:off x="7185519" y="272943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Audio to Text</a:t>
            </a:r>
          </a:p>
        </p:txBody>
      </p:sp>
      <p:cxnSp>
        <p:nvCxnSpPr>
          <p:cNvPr id="187" name="Straight Arrow Connector 186">
            <a:extLst>
              <a:ext uri="{FF2B5EF4-FFF2-40B4-BE49-F238E27FC236}">
                <a16:creationId xmlns:a16="http://schemas.microsoft.com/office/drawing/2014/main" id="{0CF4119A-B794-888D-4D9F-9601A4D2919A}"/>
              </a:ext>
            </a:extLst>
          </p:cNvPr>
          <p:cNvCxnSpPr>
            <a:cxnSpLocks/>
            <a:stCxn id="182" idx="4"/>
            <a:endCxn id="184" idx="0"/>
          </p:cNvCxnSpPr>
          <p:nvPr/>
        </p:nvCxnSpPr>
        <p:spPr>
          <a:xfrm>
            <a:off x="8072813" y="2443504"/>
            <a:ext cx="0" cy="285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0" name="Group 219">
            <a:extLst>
              <a:ext uri="{FF2B5EF4-FFF2-40B4-BE49-F238E27FC236}">
                <a16:creationId xmlns:a16="http://schemas.microsoft.com/office/drawing/2014/main" id="{5FC02E11-9D14-35F8-816B-186869D20639}"/>
              </a:ext>
            </a:extLst>
          </p:cNvPr>
          <p:cNvGrpSpPr/>
          <p:nvPr/>
        </p:nvGrpSpPr>
        <p:grpSpPr>
          <a:xfrm>
            <a:off x="7185519" y="3295191"/>
            <a:ext cx="1774588" cy="974690"/>
            <a:chOff x="7185519" y="3295191"/>
            <a:chExt cx="1774588" cy="974690"/>
          </a:xfrm>
        </p:grpSpPr>
        <p:sp>
          <p:nvSpPr>
            <p:cNvPr id="185" name="Rounded Rectangle 184">
              <a:extLst>
                <a:ext uri="{FF2B5EF4-FFF2-40B4-BE49-F238E27FC236}">
                  <a16:creationId xmlns:a16="http://schemas.microsoft.com/office/drawing/2014/main" id="{C9A407D4-72E3-E9D5-3883-B4254ABDF97F}"/>
                </a:ext>
              </a:extLst>
            </p:cNvPr>
            <p:cNvSpPr/>
            <p:nvPr/>
          </p:nvSpPr>
          <p:spPr>
            <a:xfrm>
              <a:off x="7185519" y="370412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Invoke LLM</a:t>
              </a:r>
            </a:p>
          </p:txBody>
        </p:sp>
        <p:cxnSp>
          <p:nvCxnSpPr>
            <p:cNvPr id="188" name="Straight Arrow Connector 187">
              <a:extLst>
                <a:ext uri="{FF2B5EF4-FFF2-40B4-BE49-F238E27FC236}">
                  <a16:creationId xmlns:a16="http://schemas.microsoft.com/office/drawing/2014/main" id="{7BC9F2F1-B69D-6862-7C34-F46EB293C74D}"/>
                </a:ext>
              </a:extLst>
            </p:cNvPr>
            <p:cNvCxnSpPr>
              <a:cxnSpLocks/>
              <a:stCxn id="184" idx="2"/>
              <a:endCxn id="185" idx="0"/>
            </p:cNvCxnSpPr>
            <p:nvPr/>
          </p:nvCxnSpPr>
          <p:spPr>
            <a:xfrm>
              <a:off x="8072813" y="3295191"/>
              <a:ext cx="0" cy="408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28" name="Group 227">
            <a:extLst>
              <a:ext uri="{FF2B5EF4-FFF2-40B4-BE49-F238E27FC236}">
                <a16:creationId xmlns:a16="http://schemas.microsoft.com/office/drawing/2014/main" id="{88899055-B52D-E3D2-D702-ECD9866FA942}"/>
              </a:ext>
            </a:extLst>
          </p:cNvPr>
          <p:cNvGrpSpPr/>
          <p:nvPr/>
        </p:nvGrpSpPr>
        <p:grpSpPr>
          <a:xfrm>
            <a:off x="7185519" y="4269881"/>
            <a:ext cx="1774588" cy="983380"/>
            <a:chOff x="7185519" y="4269881"/>
            <a:chExt cx="1774588" cy="983380"/>
          </a:xfrm>
        </p:grpSpPr>
        <p:sp>
          <p:nvSpPr>
            <p:cNvPr id="186" name="Rounded Rectangle 185">
              <a:extLst>
                <a:ext uri="{FF2B5EF4-FFF2-40B4-BE49-F238E27FC236}">
                  <a16:creationId xmlns:a16="http://schemas.microsoft.com/office/drawing/2014/main" id="{04BAB717-3020-3D51-AAC9-923C8EBB3632}"/>
                </a:ext>
              </a:extLst>
            </p:cNvPr>
            <p:cNvSpPr/>
            <p:nvPr/>
          </p:nvSpPr>
          <p:spPr>
            <a:xfrm>
              <a:off x="7185519" y="4687503"/>
              <a:ext cx="1774588" cy="56575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to Audio</a:t>
              </a:r>
            </a:p>
          </p:txBody>
        </p:sp>
        <p:cxnSp>
          <p:nvCxnSpPr>
            <p:cNvPr id="189" name="Straight Arrow Connector 188">
              <a:extLst>
                <a:ext uri="{FF2B5EF4-FFF2-40B4-BE49-F238E27FC236}">
                  <a16:creationId xmlns:a16="http://schemas.microsoft.com/office/drawing/2014/main" id="{34CE0091-C9E7-1D3F-325E-181F4A7A547B}"/>
                </a:ext>
              </a:extLst>
            </p:cNvPr>
            <p:cNvCxnSpPr>
              <a:cxnSpLocks/>
              <a:stCxn id="185" idx="2"/>
              <a:endCxn id="186" idx="0"/>
            </p:cNvCxnSpPr>
            <p:nvPr/>
          </p:nvCxnSpPr>
          <p:spPr>
            <a:xfrm>
              <a:off x="8072813" y="4269881"/>
              <a:ext cx="0" cy="4176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91" name="Straight Arrow Connector 190">
            <a:extLst>
              <a:ext uri="{FF2B5EF4-FFF2-40B4-BE49-F238E27FC236}">
                <a16:creationId xmlns:a16="http://schemas.microsoft.com/office/drawing/2014/main" id="{589175E2-AB08-3716-0654-1EC73297BD1E}"/>
              </a:ext>
            </a:extLst>
          </p:cNvPr>
          <p:cNvCxnSpPr>
            <a:cxnSpLocks/>
            <a:stCxn id="158" idx="0"/>
            <a:endCxn id="182" idx="2"/>
          </p:cNvCxnSpPr>
          <p:nvPr/>
        </p:nvCxnSpPr>
        <p:spPr>
          <a:xfrm flipV="1">
            <a:off x="6258456" y="2013606"/>
            <a:ext cx="1384458" cy="1301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CC1359AB-3B4A-63DA-B28F-EFA90BDB7B28}"/>
              </a:ext>
            </a:extLst>
          </p:cNvPr>
          <p:cNvGrpSpPr/>
          <p:nvPr/>
        </p:nvGrpSpPr>
        <p:grpSpPr>
          <a:xfrm>
            <a:off x="8960107" y="1998934"/>
            <a:ext cx="1711927" cy="1313413"/>
            <a:chOff x="8960107" y="1998934"/>
            <a:chExt cx="1711927" cy="1313413"/>
          </a:xfrm>
        </p:grpSpPr>
        <p:grpSp>
          <p:nvGrpSpPr>
            <p:cNvPr id="175" name="Group 174">
              <a:extLst>
                <a:ext uri="{FF2B5EF4-FFF2-40B4-BE49-F238E27FC236}">
                  <a16:creationId xmlns:a16="http://schemas.microsoft.com/office/drawing/2014/main" id="{E50838F0-893F-3EF1-2410-82309ECFC4F7}"/>
                </a:ext>
              </a:extLst>
            </p:cNvPr>
            <p:cNvGrpSpPr/>
            <p:nvPr/>
          </p:nvGrpSpPr>
          <p:grpSpPr>
            <a:xfrm>
              <a:off x="9736323" y="1998934"/>
              <a:ext cx="935711" cy="1313413"/>
              <a:chOff x="7455958" y="1184275"/>
              <a:chExt cx="935711" cy="1313413"/>
            </a:xfrm>
          </p:grpSpPr>
          <p:pic>
            <p:nvPicPr>
              <p:cNvPr id="176" name="Graphic 20">
                <a:extLst>
                  <a:ext uri="{FF2B5EF4-FFF2-40B4-BE49-F238E27FC236}">
                    <a16:creationId xmlns:a16="http://schemas.microsoft.com/office/drawing/2014/main" id="{842EB38F-35C9-61AD-D621-168B42CAAA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12">
                <a:extLst>
                  <a:ext uri="{FF2B5EF4-FFF2-40B4-BE49-F238E27FC236}">
                    <a16:creationId xmlns:a16="http://schemas.microsoft.com/office/drawing/2014/main" id="{4C32C7C5-C3FF-90EF-9566-2FFA945A00AA}"/>
                  </a:ext>
                </a:extLst>
              </p:cNvPr>
              <p:cNvSpPr txBox="1">
                <a:spLocks noChangeArrowheads="1"/>
              </p:cNvSpPr>
              <p:nvPr/>
            </p:nvSpPr>
            <p:spPr bwMode="auto">
              <a:xfrm>
                <a:off x="7455958" y="1974468"/>
                <a:ext cx="935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a:t>
                </a:r>
              </a:p>
              <a:p>
                <a:pPr algn="ctr" eaLnBrk="1" hangingPunct="1"/>
                <a:r>
                  <a:rPr lang="en-US" altLang="en-US" sz="1400" dirty="0">
                    <a:ea typeface="Amazon Ember" panose="020B0603020204020204" pitchFamily="34" charset="0"/>
                    <a:cs typeface="Calibri" panose="020F0502020204030204" pitchFamily="34" charset="0"/>
                  </a:rPr>
                  <a:t>Transcribe</a:t>
                </a:r>
              </a:p>
            </p:txBody>
          </p:sp>
        </p:grpSp>
        <p:cxnSp>
          <p:nvCxnSpPr>
            <p:cNvPr id="192" name="Straight Arrow Connector 191">
              <a:extLst>
                <a:ext uri="{FF2B5EF4-FFF2-40B4-BE49-F238E27FC236}">
                  <a16:creationId xmlns:a16="http://schemas.microsoft.com/office/drawing/2014/main" id="{ECEB889E-C532-0A8D-CB9F-8932DACFC7D2}"/>
                </a:ext>
              </a:extLst>
            </p:cNvPr>
            <p:cNvCxnSpPr>
              <a:cxnSpLocks/>
              <a:stCxn id="184" idx="3"/>
              <a:endCxn id="176" idx="1"/>
            </p:cNvCxnSpPr>
            <p:nvPr/>
          </p:nvCxnSpPr>
          <p:spPr>
            <a:xfrm flipV="1">
              <a:off x="8960107" y="2379934"/>
              <a:ext cx="856121" cy="6323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9" name="Group 228">
            <a:extLst>
              <a:ext uri="{FF2B5EF4-FFF2-40B4-BE49-F238E27FC236}">
                <a16:creationId xmlns:a16="http://schemas.microsoft.com/office/drawing/2014/main" id="{BE5FE559-BB1C-9706-EB93-3144A6E46DE9}"/>
              </a:ext>
            </a:extLst>
          </p:cNvPr>
          <p:cNvGrpSpPr/>
          <p:nvPr/>
        </p:nvGrpSpPr>
        <p:grpSpPr>
          <a:xfrm>
            <a:off x="8960107" y="4970382"/>
            <a:ext cx="2410503" cy="1169025"/>
            <a:chOff x="8960107" y="4970382"/>
            <a:chExt cx="2410503" cy="1169025"/>
          </a:xfrm>
        </p:grpSpPr>
        <p:grpSp>
          <p:nvGrpSpPr>
            <p:cNvPr id="172" name="Group 171">
              <a:extLst>
                <a:ext uri="{FF2B5EF4-FFF2-40B4-BE49-F238E27FC236}">
                  <a16:creationId xmlns:a16="http://schemas.microsoft.com/office/drawing/2014/main" id="{F9AE6135-DFE1-C032-41B2-B12FDEB998FD}"/>
                </a:ext>
              </a:extLst>
            </p:cNvPr>
            <p:cNvGrpSpPr/>
            <p:nvPr/>
          </p:nvGrpSpPr>
          <p:grpSpPr>
            <a:xfrm>
              <a:off x="9078260" y="5068043"/>
              <a:ext cx="2292350" cy="1071364"/>
              <a:chOff x="4487863" y="1182688"/>
              <a:chExt cx="2292350" cy="1071364"/>
            </a:xfrm>
          </p:grpSpPr>
          <p:pic>
            <p:nvPicPr>
              <p:cNvPr id="173" name="Graphic 8">
                <a:extLst>
                  <a:ext uri="{FF2B5EF4-FFF2-40B4-BE49-F238E27FC236}">
                    <a16:creationId xmlns:a16="http://schemas.microsoft.com/office/drawing/2014/main" id="{11EB6AD9-ADB7-3CCB-AA16-C9009B8A86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Box 11">
                <a:extLst>
                  <a:ext uri="{FF2B5EF4-FFF2-40B4-BE49-F238E27FC236}">
                    <a16:creationId xmlns:a16="http://schemas.microsoft.com/office/drawing/2014/main" id="{F7157D21-A9D1-6EE2-0F34-EFBE46D97794}"/>
                  </a:ext>
                </a:extLst>
              </p:cNvPr>
              <p:cNvSpPr txBox="1">
                <a:spLocks noChangeArrowheads="1"/>
              </p:cNvSpPr>
              <p:nvPr/>
            </p:nvSpPr>
            <p:spPr bwMode="auto">
              <a:xfrm>
                <a:off x="4487863" y="1946275"/>
                <a:ext cx="2292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ea typeface="Amazon Ember" panose="020B0603020204020204" pitchFamily="34" charset="0"/>
                    <a:cs typeface="Calibri" panose="020F0502020204030204" pitchFamily="34" charset="0"/>
                  </a:rPr>
                  <a:t>Amazon Polly</a:t>
                </a:r>
              </a:p>
            </p:txBody>
          </p:sp>
        </p:grpSp>
        <p:cxnSp>
          <p:nvCxnSpPr>
            <p:cNvPr id="193" name="Straight Arrow Connector 192">
              <a:extLst>
                <a:ext uri="{FF2B5EF4-FFF2-40B4-BE49-F238E27FC236}">
                  <a16:creationId xmlns:a16="http://schemas.microsoft.com/office/drawing/2014/main" id="{9C547319-8739-A51E-8196-2DB98711545C}"/>
                </a:ext>
              </a:extLst>
            </p:cNvPr>
            <p:cNvCxnSpPr>
              <a:cxnSpLocks/>
              <a:stCxn id="186" idx="3"/>
              <a:endCxn id="173" idx="1"/>
            </p:cNvCxnSpPr>
            <p:nvPr/>
          </p:nvCxnSpPr>
          <p:spPr>
            <a:xfrm>
              <a:off x="8960107" y="4970382"/>
              <a:ext cx="875390" cy="4786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1" name="Group 220">
            <a:extLst>
              <a:ext uri="{FF2B5EF4-FFF2-40B4-BE49-F238E27FC236}">
                <a16:creationId xmlns:a16="http://schemas.microsoft.com/office/drawing/2014/main" id="{E80CB29F-AD3D-C9C2-B946-0E44C09B0AF2}"/>
              </a:ext>
            </a:extLst>
          </p:cNvPr>
          <p:cNvGrpSpPr/>
          <p:nvPr/>
        </p:nvGrpSpPr>
        <p:grpSpPr>
          <a:xfrm>
            <a:off x="8960107" y="3439731"/>
            <a:ext cx="2036212" cy="1340022"/>
            <a:chOff x="8960107" y="3439731"/>
            <a:chExt cx="2036212" cy="1340022"/>
          </a:xfrm>
        </p:grpSpPr>
        <p:grpSp>
          <p:nvGrpSpPr>
            <p:cNvPr id="178" name="Group 177">
              <a:extLst>
                <a:ext uri="{FF2B5EF4-FFF2-40B4-BE49-F238E27FC236}">
                  <a16:creationId xmlns:a16="http://schemas.microsoft.com/office/drawing/2014/main" id="{8EC15083-BC40-EE52-3FC8-1B33E31D49A8}"/>
                </a:ext>
              </a:extLst>
            </p:cNvPr>
            <p:cNvGrpSpPr/>
            <p:nvPr/>
          </p:nvGrpSpPr>
          <p:grpSpPr>
            <a:xfrm>
              <a:off x="9412039" y="3439731"/>
              <a:ext cx="1584280" cy="1340022"/>
              <a:chOff x="3879660" y="4188936"/>
              <a:chExt cx="1584280" cy="1340022"/>
            </a:xfrm>
          </p:grpSpPr>
          <p:pic>
            <p:nvPicPr>
              <p:cNvPr id="179" name="Picture 178" descr="生成式人工智能– 应用场景和解决方案- AWS">
                <a:extLst>
                  <a:ext uri="{FF2B5EF4-FFF2-40B4-BE49-F238E27FC236}">
                    <a16:creationId xmlns:a16="http://schemas.microsoft.com/office/drawing/2014/main" id="{E8DA8319-C202-42DA-7422-BF057E454039}"/>
                  </a:ext>
                </a:extLst>
              </p:cNvPr>
              <p:cNvPicPr>
                <a:picLocks noChangeAspect="1" noChangeArrowheads="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14176" y="4188936"/>
                <a:ext cx="1066051" cy="1074379"/>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66B3430C-A488-CA83-123C-06CD0B417448}"/>
                  </a:ext>
                </a:extLst>
              </p:cNvPr>
              <p:cNvSpPr txBox="1"/>
              <p:nvPr/>
            </p:nvSpPr>
            <p:spPr>
              <a:xfrm>
                <a:off x="3879660" y="5190404"/>
                <a:ext cx="1584280" cy="338554"/>
              </a:xfrm>
              <a:prstGeom prst="rect">
                <a:avLst/>
              </a:prstGeom>
              <a:noFill/>
            </p:spPr>
            <p:txBody>
              <a:bodyPr wrap="none" rtlCol="0">
                <a:spAutoFit/>
              </a:bodyPr>
              <a:lstStyle/>
              <a:p>
                <a:r>
                  <a:rPr lang="en-US" sz="1600" dirty="0"/>
                  <a:t>Amazon Bedrock</a:t>
                </a:r>
              </a:p>
            </p:txBody>
          </p:sp>
        </p:grpSp>
        <p:cxnSp>
          <p:nvCxnSpPr>
            <p:cNvPr id="194" name="Straight Arrow Connector 193">
              <a:extLst>
                <a:ext uri="{FF2B5EF4-FFF2-40B4-BE49-F238E27FC236}">
                  <a16:creationId xmlns:a16="http://schemas.microsoft.com/office/drawing/2014/main" id="{48A4E0F9-3A21-17E4-CEFE-E75F8B7E59EF}"/>
                </a:ext>
              </a:extLst>
            </p:cNvPr>
            <p:cNvCxnSpPr>
              <a:cxnSpLocks/>
              <a:stCxn id="179" idx="1"/>
              <a:endCxn id="185" idx="3"/>
            </p:cNvCxnSpPr>
            <p:nvPr/>
          </p:nvCxnSpPr>
          <p:spPr>
            <a:xfrm flipH="1">
              <a:off x="8960107" y="3976921"/>
              <a:ext cx="786448" cy="1008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pic>
        <p:nvPicPr>
          <p:cNvPr id="195" name="Graphic 194" descr="Internet with solid fill">
            <a:extLst>
              <a:ext uri="{FF2B5EF4-FFF2-40B4-BE49-F238E27FC236}">
                <a16:creationId xmlns:a16="http://schemas.microsoft.com/office/drawing/2014/main" id="{3DF6A280-850D-6385-7054-EFA3B2F9E2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30391" y="2950113"/>
            <a:ext cx="1547664" cy="1547664"/>
          </a:xfrm>
          <a:prstGeom prst="rect">
            <a:avLst/>
          </a:prstGeom>
        </p:spPr>
      </p:pic>
      <p:pic>
        <p:nvPicPr>
          <p:cNvPr id="197" name="Graphic 196" descr="Volume outline">
            <a:extLst>
              <a:ext uri="{FF2B5EF4-FFF2-40B4-BE49-F238E27FC236}">
                <a16:creationId xmlns:a16="http://schemas.microsoft.com/office/drawing/2014/main" id="{255E1BCA-4CE9-D5A8-AE47-E8B8C7AEEB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883153" y="3887978"/>
            <a:ext cx="696969" cy="696968"/>
          </a:xfrm>
          <a:prstGeom prst="rect">
            <a:avLst/>
          </a:prstGeom>
        </p:spPr>
      </p:pic>
      <p:sp>
        <p:nvSpPr>
          <p:cNvPr id="198" name="Rectangle 197">
            <a:extLst>
              <a:ext uri="{FF2B5EF4-FFF2-40B4-BE49-F238E27FC236}">
                <a16:creationId xmlns:a16="http://schemas.microsoft.com/office/drawing/2014/main" id="{D9DB025F-AF55-EA09-784D-B43A6B5521FC}"/>
              </a:ext>
            </a:extLst>
          </p:cNvPr>
          <p:cNvSpPr/>
          <p:nvPr/>
        </p:nvSpPr>
        <p:spPr>
          <a:xfrm>
            <a:off x="6979807" y="210501"/>
            <a:ext cx="2208286" cy="639793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Arrow Connector 199">
            <a:extLst>
              <a:ext uri="{FF2B5EF4-FFF2-40B4-BE49-F238E27FC236}">
                <a16:creationId xmlns:a16="http://schemas.microsoft.com/office/drawing/2014/main" id="{51B26802-283B-F129-2AC4-145827B0A34F}"/>
              </a:ext>
            </a:extLst>
          </p:cNvPr>
          <p:cNvCxnSpPr>
            <a:cxnSpLocks/>
            <a:endCxn id="155" idx="0"/>
          </p:cNvCxnSpPr>
          <p:nvPr/>
        </p:nvCxnSpPr>
        <p:spPr>
          <a:xfrm>
            <a:off x="2504223" y="4345342"/>
            <a:ext cx="0" cy="412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1" name="Graphic 200" descr="Radio microphone outline">
            <a:extLst>
              <a:ext uri="{FF2B5EF4-FFF2-40B4-BE49-F238E27FC236}">
                <a16:creationId xmlns:a16="http://schemas.microsoft.com/office/drawing/2014/main" id="{E3EA0A91-C63C-2EE3-2D6B-623C25EB64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3314" y="2830555"/>
            <a:ext cx="654603" cy="654603"/>
          </a:xfrm>
          <a:prstGeom prst="rect">
            <a:avLst/>
          </a:prstGeom>
        </p:spPr>
      </p:pic>
      <p:sp>
        <p:nvSpPr>
          <p:cNvPr id="208" name="Rectangle 207">
            <a:extLst>
              <a:ext uri="{FF2B5EF4-FFF2-40B4-BE49-F238E27FC236}">
                <a16:creationId xmlns:a16="http://schemas.microsoft.com/office/drawing/2014/main" id="{9AD87E69-1CAB-7B56-9188-8441A6BDDB58}"/>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209" name="TextBox 208">
            <a:extLst>
              <a:ext uri="{FF2B5EF4-FFF2-40B4-BE49-F238E27FC236}">
                <a16:creationId xmlns:a16="http://schemas.microsoft.com/office/drawing/2014/main" id="{AE192B89-1747-DEB1-1212-6A24F44A6EEE}"/>
              </a:ext>
            </a:extLst>
          </p:cNvPr>
          <p:cNvSpPr txBox="1"/>
          <p:nvPr/>
        </p:nvSpPr>
        <p:spPr>
          <a:xfrm>
            <a:off x="2030694" y="2583345"/>
            <a:ext cx="939167" cy="646331"/>
          </a:xfrm>
          <a:prstGeom prst="rect">
            <a:avLst/>
          </a:prstGeom>
          <a:noFill/>
        </p:spPr>
        <p:txBody>
          <a:bodyPr wrap="none" rtlCol="0">
            <a:spAutoFit/>
          </a:bodyPr>
          <a:lstStyle/>
          <a:p>
            <a:pPr marL="0" algn="ctr" defTabSz="914400" rtl="1" eaLnBrk="1" latinLnBrk="0" hangingPunct="1"/>
            <a:r>
              <a:rPr lang="en-US" dirty="0"/>
              <a:t>Audio</a:t>
            </a:r>
            <a:br>
              <a:rPr lang="en-US" dirty="0"/>
            </a:br>
            <a:r>
              <a:rPr lang="en-US" dirty="0" err="1"/>
              <a:t>ChatBot</a:t>
            </a:r>
            <a:endParaRPr lang="en-US" dirty="0"/>
          </a:p>
        </p:txBody>
      </p:sp>
      <p:pic>
        <p:nvPicPr>
          <p:cNvPr id="214" name="Graphic 213" descr="Volume outline">
            <a:extLst>
              <a:ext uri="{FF2B5EF4-FFF2-40B4-BE49-F238E27FC236}">
                <a16:creationId xmlns:a16="http://schemas.microsoft.com/office/drawing/2014/main" id="{A6F7BFEF-479E-44C0-E7B6-D2BD9E8E3F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2092756"/>
            <a:ext cx="352701" cy="352701"/>
          </a:xfrm>
          <a:prstGeom prst="rect">
            <a:avLst/>
          </a:prstGeom>
        </p:spPr>
      </p:pic>
      <p:pic>
        <p:nvPicPr>
          <p:cNvPr id="219" name="Graphic 218" descr="Document outline">
            <a:extLst>
              <a:ext uri="{FF2B5EF4-FFF2-40B4-BE49-F238E27FC236}">
                <a16:creationId xmlns:a16="http://schemas.microsoft.com/office/drawing/2014/main" id="{EF046AC7-8FF4-B7E3-3FF8-FE1D5984F5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1690" y="3307060"/>
            <a:ext cx="359640" cy="359640"/>
          </a:xfrm>
          <a:prstGeom prst="rect">
            <a:avLst/>
          </a:prstGeom>
        </p:spPr>
      </p:pic>
      <p:sp>
        <p:nvSpPr>
          <p:cNvPr id="222" name="TextBox 221">
            <a:extLst>
              <a:ext uri="{FF2B5EF4-FFF2-40B4-BE49-F238E27FC236}">
                <a16:creationId xmlns:a16="http://schemas.microsoft.com/office/drawing/2014/main" id="{C90788B1-04F4-F9C5-4E3C-DED533417E27}"/>
              </a:ext>
            </a:extLst>
          </p:cNvPr>
          <p:cNvSpPr txBox="1"/>
          <p:nvPr/>
        </p:nvSpPr>
        <p:spPr>
          <a:xfrm>
            <a:off x="10812606" y="3635233"/>
            <a:ext cx="1190986" cy="584775"/>
          </a:xfrm>
          <a:prstGeom prst="rect">
            <a:avLst/>
          </a:prstGeom>
          <a:noFill/>
        </p:spPr>
        <p:txBody>
          <a:bodyPr wrap="square">
            <a:spAutoFit/>
          </a:bodyPr>
          <a:lstStyle/>
          <a:p>
            <a:pPr algn="ctr"/>
            <a:r>
              <a:rPr lang="en-US" sz="1600" dirty="0">
                <a:solidFill>
                  <a:srgbClr val="040C28"/>
                </a:solidFill>
                <a:latin typeface="Calibri" panose="020F0502020204030204" pitchFamily="34" charset="0"/>
                <a:cs typeface="Calibri" panose="020F0502020204030204" pitchFamily="34" charset="0"/>
              </a:rPr>
              <a:t>Jurassic-2 LLM</a:t>
            </a:r>
            <a:endParaRPr lang="en-US" sz="1600" dirty="0">
              <a:latin typeface="Calibri" panose="020F0502020204030204" pitchFamily="34" charset="0"/>
              <a:cs typeface="Calibri" panose="020F0502020204030204" pitchFamily="34" charset="0"/>
            </a:endParaRPr>
          </a:p>
        </p:txBody>
      </p:sp>
      <p:pic>
        <p:nvPicPr>
          <p:cNvPr id="225" name="Graphic 224" descr="Document outline">
            <a:extLst>
              <a:ext uri="{FF2B5EF4-FFF2-40B4-BE49-F238E27FC236}">
                <a16:creationId xmlns:a16="http://schemas.microsoft.com/office/drawing/2014/main" id="{C68365DC-1A8B-EB5A-2071-F2D3A814125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53455" y="3601159"/>
            <a:ext cx="359640" cy="359640"/>
          </a:xfrm>
          <a:prstGeom prst="rect">
            <a:avLst/>
          </a:prstGeom>
        </p:spPr>
      </p:pic>
      <p:pic>
        <p:nvPicPr>
          <p:cNvPr id="226" name="Graphic 225" descr="Document outline">
            <a:extLst>
              <a:ext uri="{FF2B5EF4-FFF2-40B4-BE49-F238E27FC236}">
                <a16:creationId xmlns:a16="http://schemas.microsoft.com/office/drawing/2014/main" id="{5F4F57AF-6FAD-F126-FC23-88EF1B00F10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6088" y="4033081"/>
            <a:ext cx="359640" cy="359640"/>
          </a:xfrm>
          <a:prstGeom prst="rect">
            <a:avLst/>
          </a:prstGeom>
        </p:spPr>
      </p:pic>
      <p:pic>
        <p:nvPicPr>
          <p:cNvPr id="227" name="Graphic 226" descr="Document outline">
            <a:extLst>
              <a:ext uri="{FF2B5EF4-FFF2-40B4-BE49-F238E27FC236}">
                <a16:creationId xmlns:a16="http://schemas.microsoft.com/office/drawing/2014/main" id="{A82EE878-0848-B603-CA5C-C525B2D1050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20885" y="4299275"/>
            <a:ext cx="359640" cy="359640"/>
          </a:xfrm>
          <a:prstGeom prst="rect">
            <a:avLst/>
          </a:prstGeom>
        </p:spPr>
      </p:pic>
      <p:pic>
        <p:nvPicPr>
          <p:cNvPr id="230" name="Graphic 229" descr="Document outline">
            <a:extLst>
              <a:ext uri="{FF2B5EF4-FFF2-40B4-BE49-F238E27FC236}">
                <a16:creationId xmlns:a16="http://schemas.microsoft.com/office/drawing/2014/main" id="{DCD55120-57B6-2B03-17D8-D8EDB66783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87504" y="4913402"/>
            <a:ext cx="359640" cy="359640"/>
          </a:xfrm>
          <a:prstGeom prst="rect">
            <a:avLst/>
          </a:prstGeom>
        </p:spPr>
      </p:pic>
      <p:pic>
        <p:nvPicPr>
          <p:cNvPr id="231" name="Graphic 230" descr="Volume outline">
            <a:extLst>
              <a:ext uri="{FF2B5EF4-FFF2-40B4-BE49-F238E27FC236}">
                <a16:creationId xmlns:a16="http://schemas.microsoft.com/office/drawing/2014/main" id="{C06EDB31-821D-EBC5-E821-6C02478E55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18491" y="5367365"/>
            <a:ext cx="352701" cy="352701"/>
          </a:xfrm>
          <a:prstGeom prst="rect">
            <a:avLst/>
          </a:prstGeom>
        </p:spPr>
      </p:pic>
      <p:grpSp>
        <p:nvGrpSpPr>
          <p:cNvPr id="233" name="Group 232">
            <a:extLst>
              <a:ext uri="{FF2B5EF4-FFF2-40B4-BE49-F238E27FC236}">
                <a16:creationId xmlns:a16="http://schemas.microsoft.com/office/drawing/2014/main" id="{FA81DA2B-F1B3-5117-F56B-738AB053D288}"/>
              </a:ext>
            </a:extLst>
          </p:cNvPr>
          <p:cNvGrpSpPr/>
          <p:nvPr/>
        </p:nvGrpSpPr>
        <p:grpSpPr>
          <a:xfrm>
            <a:off x="7642914" y="5253261"/>
            <a:ext cx="880365" cy="1223936"/>
            <a:chOff x="7642914" y="5253261"/>
            <a:chExt cx="880365" cy="1223936"/>
          </a:xfrm>
        </p:grpSpPr>
        <p:sp>
          <p:nvSpPr>
            <p:cNvPr id="183" name="Oval 182">
              <a:extLst>
                <a:ext uri="{FF2B5EF4-FFF2-40B4-BE49-F238E27FC236}">
                  <a16:creationId xmlns:a16="http://schemas.microsoft.com/office/drawing/2014/main" id="{E7957B06-0BA6-31AA-9C19-43B02A13E541}"/>
                </a:ext>
              </a:extLst>
            </p:cNvPr>
            <p:cNvSpPr/>
            <p:nvPr/>
          </p:nvSpPr>
          <p:spPr>
            <a:xfrm>
              <a:off x="7642914" y="5617400"/>
              <a:ext cx="859797" cy="859797"/>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End</a:t>
              </a:r>
            </a:p>
          </p:txBody>
        </p:sp>
        <p:cxnSp>
          <p:nvCxnSpPr>
            <p:cNvPr id="190" name="Straight Arrow Connector 189">
              <a:extLst>
                <a:ext uri="{FF2B5EF4-FFF2-40B4-BE49-F238E27FC236}">
                  <a16:creationId xmlns:a16="http://schemas.microsoft.com/office/drawing/2014/main" id="{828692D4-A02C-2478-6A81-AA11512BBC9E}"/>
                </a:ext>
              </a:extLst>
            </p:cNvPr>
            <p:cNvCxnSpPr>
              <a:cxnSpLocks/>
              <a:stCxn id="186" idx="2"/>
              <a:endCxn id="183" idx="0"/>
            </p:cNvCxnSpPr>
            <p:nvPr/>
          </p:nvCxnSpPr>
          <p:spPr>
            <a:xfrm>
              <a:off x="8072813" y="5253261"/>
              <a:ext cx="0" cy="364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2" name="Graphic 231" descr="Volume outline">
              <a:extLst>
                <a:ext uri="{FF2B5EF4-FFF2-40B4-BE49-F238E27FC236}">
                  <a16:creationId xmlns:a16="http://schemas.microsoft.com/office/drawing/2014/main" id="{73D9375B-9F70-6759-A36A-AEF6EC36EFD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0578" y="5285844"/>
              <a:ext cx="352701" cy="352701"/>
            </a:xfrm>
            <a:prstGeom prst="rect">
              <a:avLst/>
            </a:prstGeom>
          </p:spPr>
        </p:pic>
      </p:grpSp>
      <p:pic>
        <p:nvPicPr>
          <p:cNvPr id="236" name="Graphic 235" descr="Volume outline">
            <a:extLst>
              <a:ext uri="{FF2B5EF4-FFF2-40B4-BE49-F238E27FC236}">
                <a16:creationId xmlns:a16="http://schemas.microsoft.com/office/drawing/2014/main" id="{4B073D13-E545-556F-A353-FC1EDBD910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01896" y="3248458"/>
            <a:ext cx="352701" cy="352701"/>
          </a:xfrm>
          <a:prstGeom prst="rect">
            <a:avLst/>
          </a:prstGeom>
        </p:spPr>
      </p:pic>
      <p:pic>
        <p:nvPicPr>
          <p:cNvPr id="238" name="Graphic 237" descr="Sunglasses face outline with solid fill">
            <a:extLst>
              <a:ext uri="{FF2B5EF4-FFF2-40B4-BE49-F238E27FC236}">
                <a16:creationId xmlns:a16="http://schemas.microsoft.com/office/drawing/2014/main" id="{8ED778AC-A6C3-D242-1DC7-AABD2BA8FF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5418" y="3123791"/>
            <a:ext cx="568309" cy="568309"/>
          </a:xfrm>
          <a:prstGeom prst="rect">
            <a:avLst/>
          </a:prstGeom>
        </p:spPr>
      </p:pic>
      <p:sp>
        <p:nvSpPr>
          <p:cNvPr id="2" name="Rounded Rectangle 1">
            <a:extLst>
              <a:ext uri="{FF2B5EF4-FFF2-40B4-BE49-F238E27FC236}">
                <a16:creationId xmlns:a16="http://schemas.microsoft.com/office/drawing/2014/main" id="{37191074-F311-B697-949E-D6A8E17AEE87}"/>
              </a:ext>
            </a:extLst>
          </p:cNvPr>
          <p:cNvSpPr/>
          <p:nvPr/>
        </p:nvSpPr>
        <p:spPr>
          <a:xfrm>
            <a:off x="6925412" y="2443504"/>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2</a:t>
            </a:r>
          </a:p>
        </p:txBody>
      </p:sp>
      <p:sp>
        <p:nvSpPr>
          <p:cNvPr id="3" name="Rounded Rectangle 2">
            <a:extLst>
              <a:ext uri="{FF2B5EF4-FFF2-40B4-BE49-F238E27FC236}">
                <a16:creationId xmlns:a16="http://schemas.microsoft.com/office/drawing/2014/main" id="{8F69F168-5899-1D51-7042-1532B6511FEB}"/>
              </a:ext>
            </a:extLst>
          </p:cNvPr>
          <p:cNvSpPr/>
          <p:nvPr/>
        </p:nvSpPr>
        <p:spPr>
          <a:xfrm>
            <a:off x="6925412" y="3423382"/>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3</a:t>
            </a:r>
          </a:p>
        </p:txBody>
      </p:sp>
      <p:sp>
        <p:nvSpPr>
          <p:cNvPr id="4" name="Rounded Rectangle 3">
            <a:extLst>
              <a:ext uri="{FF2B5EF4-FFF2-40B4-BE49-F238E27FC236}">
                <a16:creationId xmlns:a16="http://schemas.microsoft.com/office/drawing/2014/main" id="{2743FCB7-0A09-DA6B-9BD6-F7A7E1F20880}"/>
              </a:ext>
            </a:extLst>
          </p:cNvPr>
          <p:cNvSpPr/>
          <p:nvPr/>
        </p:nvSpPr>
        <p:spPr>
          <a:xfrm>
            <a:off x="6925412" y="4352374"/>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4</a:t>
            </a:r>
          </a:p>
        </p:txBody>
      </p:sp>
      <p:sp>
        <p:nvSpPr>
          <p:cNvPr id="5" name="Rounded Rectangle 4">
            <a:extLst>
              <a:ext uri="{FF2B5EF4-FFF2-40B4-BE49-F238E27FC236}">
                <a16:creationId xmlns:a16="http://schemas.microsoft.com/office/drawing/2014/main" id="{F5D7A5CE-AD26-C646-1709-EE72C6620CCF}"/>
              </a:ext>
            </a:extLst>
          </p:cNvPr>
          <p:cNvSpPr/>
          <p:nvPr/>
        </p:nvSpPr>
        <p:spPr>
          <a:xfrm>
            <a:off x="7103820" y="555356"/>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5</a:t>
            </a:r>
          </a:p>
        </p:txBody>
      </p:sp>
      <p:sp>
        <p:nvSpPr>
          <p:cNvPr id="6" name="Rounded Rectangle 5">
            <a:extLst>
              <a:ext uri="{FF2B5EF4-FFF2-40B4-BE49-F238E27FC236}">
                <a16:creationId xmlns:a16="http://schemas.microsoft.com/office/drawing/2014/main" id="{42A97E6B-2A87-CC3D-8C1C-2D39CEC33C57}"/>
              </a:ext>
            </a:extLst>
          </p:cNvPr>
          <p:cNvSpPr/>
          <p:nvPr/>
        </p:nvSpPr>
        <p:spPr>
          <a:xfrm>
            <a:off x="1517272" y="4861758"/>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1</a:t>
            </a:r>
          </a:p>
        </p:txBody>
      </p:sp>
      <p:sp>
        <p:nvSpPr>
          <p:cNvPr id="7" name="Rounded Rectangle 6">
            <a:extLst>
              <a:ext uri="{FF2B5EF4-FFF2-40B4-BE49-F238E27FC236}">
                <a16:creationId xmlns:a16="http://schemas.microsoft.com/office/drawing/2014/main" id="{18ACF607-D8C8-978B-027D-0BDE27C3754D}"/>
              </a:ext>
            </a:extLst>
          </p:cNvPr>
          <p:cNvSpPr/>
          <p:nvPr/>
        </p:nvSpPr>
        <p:spPr>
          <a:xfrm>
            <a:off x="5578713" y="3076867"/>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6</a:t>
            </a:r>
          </a:p>
        </p:txBody>
      </p:sp>
      <p:sp>
        <p:nvSpPr>
          <p:cNvPr id="8" name="Rounded Rectangle 7">
            <a:extLst>
              <a:ext uri="{FF2B5EF4-FFF2-40B4-BE49-F238E27FC236}">
                <a16:creationId xmlns:a16="http://schemas.microsoft.com/office/drawing/2014/main" id="{B37306B9-7CDF-CF38-3C54-0F72E715008C}"/>
              </a:ext>
            </a:extLst>
          </p:cNvPr>
          <p:cNvSpPr/>
          <p:nvPr/>
        </p:nvSpPr>
        <p:spPr>
          <a:xfrm>
            <a:off x="4297293" y="2729679"/>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7</a:t>
            </a:r>
          </a:p>
        </p:txBody>
      </p:sp>
      <p:sp>
        <p:nvSpPr>
          <p:cNvPr id="9" name="Rounded Rectangle 8">
            <a:extLst>
              <a:ext uri="{FF2B5EF4-FFF2-40B4-BE49-F238E27FC236}">
                <a16:creationId xmlns:a16="http://schemas.microsoft.com/office/drawing/2014/main" id="{014616E1-BDF0-F479-08EC-B621A14A784A}"/>
              </a:ext>
            </a:extLst>
          </p:cNvPr>
          <p:cNvSpPr/>
          <p:nvPr/>
        </p:nvSpPr>
        <p:spPr>
          <a:xfrm>
            <a:off x="2860575" y="3141628"/>
            <a:ext cx="499997" cy="49999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8</a:t>
            </a:r>
          </a:p>
        </p:txBody>
      </p:sp>
      <p:pic>
        <p:nvPicPr>
          <p:cNvPr id="11" name="Graphic 13">
            <a:extLst>
              <a:ext uri="{FF2B5EF4-FFF2-40B4-BE49-F238E27FC236}">
                <a16:creationId xmlns:a16="http://schemas.microsoft.com/office/drawing/2014/main" id="{82F422EA-4354-D7A7-19BF-360D1BCA18B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0933" y="2381281"/>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3">
            <a:extLst>
              <a:ext uri="{FF2B5EF4-FFF2-40B4-BE49-F238E27FC236}">
                <a16:creationId xmlns:a16="http://schemas.microsoft.com/office/drawing/2014/main" id="{CA48DEF6-CF01-2157-F23C-41DBFFE0FD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46692" y="3356682"/>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3">
            <a:extLst>
              <a:ext uri="{FF2B5EF4-FFF2-40B4-BE49-F238E27FC236}">
                <a16:creationId xmlns:a16="http://schemas.microsoft.com/office/drawing/2014/main" id="{4EDE8259-C48C-5629-B7C8-D99D8F81DEF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556994" y="4352988"/>
            <a:ext cx="360952" cy="36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9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5" name="Picture 4" descr="A screenshot of a computer&#10;&#10;Description automatically generated">
            <a:extLst>
              <a:ext uri="{FF2B5EF4-FFF2-40B4-BE49-F238E27FC236}">
                <a16:creationId xmlns:a16="http://schemas.microsoft.com/office/drawing/2014/main" id="{45346F3C-59C7-9A85-312A-54EFFC212961}"/>
              </a:ext>
            </a:extLst>
          </p:cNvPr>
          <p:cNvPicPr>
            <a:picLocks noChangeAspect="1"/>
          </p:cNvPicPr>
          <p:nvPr/>
        </p:nvPicPr>
        <p:blipFill>
          <a:blip r:embed="rId3"/>
          <a:stretch>
            <a:fillRect/>
          </a:stretch>
        </p:blipFill>
        <p:spPr>
          <a:xfrm>
            <a:off x="0" y="1336914"/>
            <a:ext cx="12169298" cy="4176380"/>
          </a:xfrm>
          <a:prstGeom prst="rect">
            <a:avLst/>
          </a:prstGeom>
        </p:spPr>
      </p:pic>
      <p:sp>
        <p:nvSpPr>
          <p:cNvPr id="2" name="Right Bracket 1">
            <a:extLst>
              <a:ext uri="{FF2B5EF4-FFF2-40B4-BE49-F238E27FC236}">
                <a16:creationId xmlns:a16="http://schemas.microsoft.com/office/drawing/2014/main" id="{8AC8BEC2-1717-70F4-3176-4F6ED8E4ECAE}"/>
              </a:ext>
            </a:extLst>
          </p:cNvPr>
          <p:cNvSpPr/>
          <p:nvPr/>
        </p:nvSpPr>
        <p:spPr>
          <a:xfrm flipH="1">
            <a:off x="2269475" y="2798284"/>
            <a:ext cx="495758" cy="1672493"/>
          </a:xfrm>
          <a:prstGeom prst="rightBracket">
            <a:avLst/>
          </a:prstGeom>
          <a:ln w="38100">
            <a:solidFill>
              <a:srgbClr val="FF2F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0332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88A6E6C3-C9E3-BE20-3DA5-3BD9C1551AE7}"/>
              </a:ext>
            </a:extLst>
          </p:cNvPr>
          <p:cNvPicPr>
            <a:picLocks noChangeAspect="1"/>
          </p:cNvPicPr>
          <p:nvPr/>
        </p:nvPicPr>
        <p:blipFill>
          <a:blip r:embed="rId2"/>
          <a:stretch>
            <a:fillRect/>
          </a:stretch>
        </p:blipFill>
        <p:spPr>
          <a:xfrm>
            <a:off x="0" y="1885916"/>
            <a:ext cx="12205148" cy="3089496"/>
          </a:xfrm>
          <a:prstGeom prst="rect">
            <a:avLst/>
          </a:prstGeom>
        </p:spPr>
      </p:pic>
      <p:sp>
        <p:nvSpPr>
          <p:cNvPr id="2" name="Rectangle 1">
            <a:extLst>
              <a:ext uri="{FF2B5EF4-FFF2-40B4-BE49-F238E27FC236}">
                <a16:creationId xmlns:a16="http://schemas.microsoft.com/office/drawing/2014/main" id="{E7533DE7-F8FA-A08A-007B-06317541AC77}"/>
              </a:ext>
            </a:extLst>
          </p:cNvPr>
          <p:cNvSpPr/>
          <p:nvPr/>
        </p:nvSpPr>
        <p:spPr>
          <a:xfrm>
            <a:off x="2391519" y="3429000"/>
            <a:ext cx="5221136" cy="73520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304811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8" name="Group 7">
            <a:extLst>
              <a:ext uri="{FF2B5EF4-FFF2-40B4-BE49-F238E27FC236}">
                <a16:creationId xmlns:a16="http://schemas.microsoft.com/office/drawing/2014/main" id="{E7BDD94F-6BD0-09A6-80D4-C10CCB5869F1}"/>
              </a:ext>
            </a:extLst>
          </p:cNvPr>
          <p:cNvGrpSpPr/>
          <p:nvPr/>
        </p:nvGrpSpPr>
        <p:grpSpPr>
          <a:xfrm>
            <a:off x="1074250" y="0"/>
            <a:ext cx="10043497" cy="6858000"/>
            <a:chOff x="1074250" y="0"/>
            <a:chExt cx="10043497" cy="6858000"/>
          </a:xfrm>
        </p:grpSpPr>
        <p:grpSp>
          <p:nvGrpSpPr>
            <p:cNvPr id="3" name="Group 2">
              <a:extLst>
                <a:ext uri="{FF2B5EF4-FFF2-40B4-BE49-F238E27FC236}">
                  <a16:creationId xmlns:a16="http://schemas.microsoft.com/office/drawing/2014/main" id="{1EC917D9-ACD8-4247-78F9-91EF9561965C}"/>
                </a:ext>
              </a:extLst>
            </p:cNvPr>
            <p:cNvGrpSpPr/>
            <p:nvPr/>
          </p:nvGrpSpPr>
          <p:grpSpPr>
            <a:xfrm>
              <a:off x="1074250" y="0"/>
              <a:ext cx="10043497" cy="6858000"/>
              <a:chOff x="1074250" y="0"/>
              <a:chExt cx="10043497" cy="6858000"/>
            </a:xfrm>
          </p:grpSpPr>
          <p:pic>
            <p:nvPicPr>
              <p:cNvPr id="6" name="Picture 5" descr="A screenshot of a computer&#10;&#10;Description automatically generated">
                <a:extLst>
                  <a:ext uri="{FF2B5EF4-FFF2-40B4-BE49-F238E27FC236}">
                    <a16:creationId xmlns:a16="http://schemas.microsoft.com/office/drawing/2014/main" id="{9148FA3B-2BAA-E82E-E96B-A40832015AF6}"/>
                  </a:ext>
                </a:extLst>
              </p:cNvPr>
              <p:cNvPicPr>
                <a:picLocks noChangeAspect="1"/>
              </p:cNvPicPr>
              <p:nvPr/>
            </p:nvPicPr>
            <p:blipFill rotWithShape="1">
              <a:blip r:embed="rId3"/>
              <a:srcRect/>
              <a:stretch/>
            </p:blipFill>
            <p:spPr>
              <a:xfrm>
                <a:off x="1074250" y="0"/>
                <a:ext cx="10043497" cy="6858000"/>
              </a:xfrm>
              <a:prstGeom prst="rect">
                <a:avLst/>
              </a:prstGeom>
            </p:spPr>
          </p:pic>
          <p:sp>
            <p:nvSpPr>
              <p:cNvPr id="2" name="Rectangle 1">
                <a:extLst>
                  <a:ext uri="{FF2B5EF4-FFF2-40B4-BE49-F238E27FC236}">
                    <a16:creationId xmlns:a16="http://schemas.microsoft.com/office/drawing/2014/main" id="{FD4939D8-E784-F3A6-6586-B67E74FFADB5}"/>
                  </a:ext>
                </a:extLst>
              </p:cNvPr>
              <p:cNvSpPr/>
              <p:nvPr/>
            </p:nvSpPr>
            <p:spPr>
              <a:xfrm>
                <a:off x="6246564" y="804231"/>
                <a:ext cx="4505899" cy="418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3AC5A6D-3B77-CE1B-F9F6-8C0D94479774}"/>
                </a:ext>
              </a:extLst>
            </p:cNvPr>
            <p:cNvSpPr/>
            <p:nvPr/>
          </p:nvSpPr>
          <p:spPr>
            <a:xfrm>
              <a:off x="4919032" y="5103242"/>
              <a:ext cx="831774" cy="983255"/>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D699A1-2F5B-38D5-CD4A-AABFB1C861F2}"/>
                </a:ext>
              </a:extLst>
            </p:cNvPr>
            <p:cNvSpPr txBox="1"/>
            <p:nvPr/>
          </p:nvSpPr>
          <p:spPr>
            <a:xfrm>
              <a:off x="4836404" y="5854615"/>
              <a:ext cx="1024570" cy="253916"/>
            </a:xfrm>
            <a:prstGeom prst="rect">
              <a:avLst/>
            </a:prstGeom>
            <a:noFill/>
          </p:spPr>
          <p:txBody>
            <a:bodyPr wrap="square" rtlCol="0">
              <a:spAutoFit/>
            </a:bodyPr>
            <a:lstStyle/>
            <a:p>
              <a:r>
                <a:rPr lang="en-US" sz="1050" dirty="0">
                  <a:solidFill>
                    <a:srgbClr val="3C804F"/>
                  </a:solidFill>
                </a:rPr>
                <a:t>323232323232</a:t>
              </a:r>
              <a:endParaRPr lang="en-US" sz="1200" dirty="0">
                <a:solidFill>
                  <a:srgbClr val="3C804F"/>
                </a:solidFill>
              </a:endParaRPr>
            </a:p>
          </p:txBody>
        </p:sp>
      </p:grpSp>
      <p:sp>
        <p:nvSpPr>
          <p:cNvPr id="9" name="Rectangle 8">
            <a:extLst>
              <a:ext uri="{FF2B5EF4-FFF2-40B4-BE49-F238E27FC236}">
                <a16:creationId xmlns:a16="http://schemas.microsoft.com/office/drawing/2014/main" id="{720C90D3-4B90-9745-6027-5AD9EC2403F6}"/>
              </a:ext>
            </a:extLst>
          </p:cNvPr>
          <p:cNvSpPr/>
          <p:nvPr/>
        </p:nvSpPr>
        <p:spPr>
          <a:xfrm>
            <a:off x="1190304" y="4508828"/>
            <a:ext cx="7259633" cy="2024173"/>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370665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D43F6D87-8556-3B37-5EB4-0820D7279D5A}"/>
              </a:ext>
            </a:extLst>
          </p:cNvPr>
          <p:cNvPicPr>
            <a:picLocks noChangeAspect="1"/>
          </p:cNvPicPr>
          <p:nvPr/>
        </p:nvPicPr>
        <p:blipFill>
          <a:blip r:embed="rId3"/>
          <a:stretch>
            <a:fillRect/>
          </a:stretch>
        </p:blipFill>
        <p:spPr>
          <a:xfrm>
            <a:off x="0" y="101392"/>
            <a:ext cx="12192000" cy="6655214"/>
          </a:xfrm>
          <a:prstGeom prst="rect">
            <a:avLst/>
          </a:prstGeom>
        </p:spPr>
      </p:pic>
      <p:sp>
        <p:nvSpPr>
          <p:cNvPr id="2" name="Rectangle 1">
            <a:extLst>
              <a:ext uri="{FF2B5EF4-FFF2-40B4-BE49-F238E27FC236}">
                <a16:creationId xmlns:a16="http://schemas.microsoft.com/office/drawing/2014/main" id="{0B613074-3B62-D517-B55E-38E2A561F7C5}"/>
              </a:ext>
            </a:extLst>
          </p:cNvPr>
          <p:cNvSpPr/>
          <p:nvPr/>
        </p:nvSpPr>
        <p:spPr>
          <a:xfrm>
            <a:off x="442928" y="4696534"/>
            <a:ext cx="5653072" cy="206007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75421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1740568" y="1071265"/>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7 </a:t>
            </a:r>
          </a:p>
        </p:txBody>
      </p:sp>
      <p:sp>
        <p:nvSpPr>
          <p:cNvPr id="6" name="TextBox 5">
            <a:extLst>
              <a:ext uri="{FF2B5EF4-FFF2-40B4-BE49-F238E27FC236}">
                <a16:creationId xmlns:a16="http://schemas.microsoft.com/office/drawing/2014/main" id="{4D1B79D9-AF17-2A75-4554-1051296D3E17}"/>
              </a:ext>
            </a:extLst>
          </p:cNvPr>
          <p:cNvSpPr txBox="1"/>
          <p:nvPr/>
        </p:nvSpPr>
        <p:spPr>
          <a:xfrm>
            <a:off x="4652255" y="1071265"/>
            <a:ext cx="2759153" cy="707886"/>
          </a:xfrm>
          <a:prstGeom prst="rect">
            <a:avLst/>
          </a:prstGeom>
          <a:noFill/>
        </p:spPr>
        <p:txBody>
          <a:bodyPr wrap="none" rtlCol="0">
            <a:spAutoFit/>
          </a:bodyPr>
          <a:lstStyle/>
          <a:p>
            <a:pPr marL="0" algn="r" defTabSz="914400" rtl="1" eaLnBrk="1" latinLnBrk="0" hangingPunct="1"/>
            <a:r>
              <a:rPr lang="en-US" sz="4000" dirty="0">
                <a:latin typeface="+mj-lt"/>
              </a:rPr>
              <a:t>API Gateway</a:t>
            </a:r>
          </a:p>
        </p:txBody>
      </p:sp>
      <p:grpSp>
        <p:nvGrpSpPr>
          <p:cNvPr id="11" name="Group 10">
            <a:extLst>
              <a:ext uri="{FF2B5EF4-FFF2-40B4-BE49-F238E27FC236}">
                <a16:creationId xmlns:a16="http://schemas.microsoft.com/office/drawing/2014/main" id="{4C1D3C8F-FB95-08AB-7A7F-E2734E6F507F}"/>
              </a:ext>
            </a:extLst>
          </p:cNvPr>
          <p:cNvGrpSpPr/>
          <p:nvPr/>
        </p:nvGrpSpPr>
        <p:grpSpPr>
          <a:xfrm>
            <a:off x="4324349" y="3111500"/>
            <a:ext cx="6606583" cy="3543300"/>
            <a:chOff x="4324349" y="3111500"/>
            <a:chExt cx="6606583" cy="3543300"/>
          </a:xfrm>
        </p:grpSpPr>
        <p:pic>
          <p:nvPicPr>
            <p:cNvPr id="8" name="Graphic 7" descr="Arrow: Slight curve outline">
              <a:extLst>
                <a:ext uri="{FF2B5EF4-FFF2-40B4-BE49-F238E27FC236}">
                  <a16:creationId xmlns:a16="http://schemas.microsoft.com/office/drawing/2014/main" id="{BFFF468E-9368-9D99-C24C-77FF51A8B5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4349" y="3111500"/>
              <a:ext cx="3543300" cy="3543300"/>
            </a:xfrm>
            <a:prstGeom prst="rect">
              <a:avLst/>
            </a:prstGeom>
          </p:spPr>
        </p:pic>
        <p:pic>
          <p:nvPicPr>
            <p:cNvPr id="10" name="Graphic 13">
              <a:extLst>
                <a:ext uri="{FF2B5EF4-FFF2-40B4-BE49-F238E27FC236}">
                  <a16:creationId xmlns:a16="http://schemas.microsoft.com/office/drawing/2014/main" id="{03BA2D67-9CEE-A7CD-29FF-E958EF30423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229100" y="3429000"/>
              <a:ext cx="2701832" cy="270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6A667164-1276-A0E4-AE53-700306D9E6A7}"/>
              </a:ext>
            </a:extLst>
          </p:cNvPr>
          <p:cNvSpPr/>
          <p:nvPr/>
        </p:nvSpPr>
        <p:spPr>
          <a:xfrm>
            <a:off x="2823411" y="1844842"/>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4EC9F4A2-EE5D-0AB3-4115-805CDEBBFC75}"/>
              </a:ext>
            </a:extLst>
          </p:cNvPr>
          <p:cNvSpPr txBox="1">
            <a:spLocks noChangeArrowheads="1"/>
          </p:cNvSpPr>
          <p:nvPr/>
        </p:nvSpPr>
        <p:spPr bwMode="auto">
          <a:xfrm>
            <a:off x="4432133" y="2050672"/>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Amazon Polly</a:t>
            </a:r>
          </a:p>
        </p:txBody>
      </p:sp>
      <p:pic>
        <p:nvPicPr>
          <p:cNvPr id="4" name="Graphic 17">
            <a:extLst>
              <a:ext uri="{FF2B5EF4-FFF2-40B4-BE49-F238E27FC236}">
                <a16:creationId xmlns:a16="http://schemas.microsoft.com/office/drawing/2014/main" id="{AD14F983-D578-B532-1736-3449E7DC0CD2}"/>
              </a:ext>
            </a:extLst>
          </p:cNvPr>
          <p:cNvPicPr>
            <a:picLocks noChangeAspect="1" noChangeArrowheads="1"/>
          </p:cNvPicPr>
          <p:nvPr/>
        </p:nvPicPr>
        <p:blipFill>
          <a:blip r:embed="rId7"/>
          <a:srcRect/>
          <a:stretch/>
        </p:blipFill>
        <p:spPr bwMode="auto">
          <a:xfrm>
            <a:off x="1740568" y="3564405"/>
            <a:ext cx="2222330" cy="222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B6225017-922A-1D9E-63E3-8AE57ACC9EB3}"/>
              </a:ext>
            </a:extLst>
          </p:cNvPr>
          <p:cNvSpPr txBox="1">
            <a:spLocks noChangeArrowheads="1"/>
          </p:cNvSpPr>
          <p:nvPr/>
        </p:nvSpPr>
        <p:spPr bwMode="auto">
          <a:xfrm>
            <a:off x="5430738" y="4085660"/>
            <a:ext cx="1202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Invokes</a:t>
            </a:r>
          </a:p>
        </p:txBody>
      </p:sp>
    </p:spTree>
    <p:extLst>
      <p:ext uri="{BB962C8B-B14F-4D97-AF65-F5344CB8AC3E}">
        <p14:creationId xmlns:p14="http://schemas.microsoft.com/office/powerpoint/2010/main" val="2059633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diagram of a computer process&#10;&#10;Description automatically generated">
            <a:extLst>
              <a:ext uri="{FF2B5EF4-FFF2-40B4-BE49-F238E27FC236}">
                <a16:creationId xmlns:a16="http://schemas.microsoft.com/office/drawing/2014/main" id="{30CBB8E9-6FC9-3FD9-62F3-8BE2A8E669C7}"/>
              </a:ext>
            </a:extLst>
          </p:cNvPr>
          <p:cNvPicPr>
            <a:picLocks noChangeAspect="1"/>
          </p:cNvPicPr>
          <p:nvPr/>
        </p:nvPicPr>
        <p:blipFill>
          <a:blip r:embed="rId3"/>
          <a:stretch>
            <a:fillRect/>
          </a:stretch>
        </p:blipFill>
        <p:spPr>
          <a:xfrm>
            <a:off x="0" y="25069"/>
            <a:ext cx="12236895" cy="6832931"/>
          </a:xfrm>
          <a:prstGeom prst="rect">
            <a:avLst/>
          </a:prstGeom>
        </p:spPr>
      </p:pic>
      <p:sp>
        <p:nvSpPr>
          <p:cNvPr id="5" name="Oval 4">
            <a:extLst>
              <a:ext uri="{FF2B5EF4-FFF2-40B4-BE49-F238E27FC236}">
                <a16:creationId xmlns:a16="http://schemas.microsoft.com/office/drawing/2014/main" id="{C687AFFF-8F49-5B3E-BAFB-0B1CEE6BD2F5}"/>
              </a:ext>
            </a:extLst>
          </p:cNvPr>
          <p:cNvSpPr/>
          <p:nvPr/>
        </p:nvSpPr>
        <p:spPr>
          <a:xfrm>
            <a:off x="3805518" y="2998695"/>
            <a:ext cx="1479176" cy="1882588"/>
          </a:xfrm>
          <a:prstGeom prst="ellipse">
            <a:avLst/>
          </a:prstGeom>
          <a:noFill/>
          <a:ln w="127000" cmpd="thickThin">
            <a:solidFill>
              <a:srgbClr val="FFC000"/>
            </a:solidFill>
          </a:ln>
          <a:effectLst>
            <a:outerShdw blurRad="50800" dist="98510" dir="1620000"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6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7509B3ED-46C0-433E-DB21-14FBDC6F03BE}"/>
              </a:ext>
            </a:extLst>
          </p:cNvPr>
          <p:cNvPicPr>
            <a:picLocks noChangeAspect="1"/>
          </p:cNvPicPr>
          <p:nvPr/>
        </p:nvPicPr>
        <p:blipFill>
          <a:blip r:embed="rId3"/>
          <a:stretch>
            <a:fillRect/>
          </a:stretch>
        </p:blipFill>
        <p:spPr>
          <a:xfrm>
            <a:off x="1388099" y="0"/>
            <a:ext cx="9415802" cy="6858000"/>
          </a:xfrm>
          <a:prstGeom prst="rect">
            <a:avLst/>
          </a:prstGeom>
        </p:spPr>
      </p:pic>
    </p:spTree>
    <p:extLst>
      <p:ext uri="{BB962C8B-B14F-4D97-AF65-F5344CB8AC3E}">
        <p14:creationId xmlns:p14="http://schemas.microsoft.com/office/powerpoint/2010/main" val="154871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web browser&#10;&#10;Description automatically generated">
            <a:extLst>
              <a:ext uri="{FF2B5EF4-FFF2-40B4-BE49-F238E27FC236}">
                <a16:creationId xmlns:a16="http://schemas.microsoft.com/office/drawing/2014/main" id="{8CF1998B-651C-3608-E384-4D1084DB9AC2}"/>
              </a:ext>
            </a:extLst>
          </p:cNvPr>
          <p:cNvPicPr>
            <a:picLocks noChangeAspect="1"/>
          </p:cNvPicPr>
          <p:nvPr/>
        </p:nvPicPr>
        <p:blipFill>
          <a:blip r:embed="rId3"/>
          <a:stretch>
            <a:fillRect/>
          </a:stretch>
        </p:blipFill>
        <p:spPr>
          <a:xfrm>
            <a:off x="2511529" y="0"/>
            <a:ext cx="7168942" cy="6858000"/>
          </a:xfrm>
          <a:prstGeom prst="rect">
            <a:avLst/>
          </a:prstGeom>
        </p:spPr>
      </p:pic>
      <p:sp>
        <p:nvSpPr>
          <p:cNvPr id="2" name="Rectangle 1">
            <a:extLst>
              <a:ext uri="{FF2B5EF4-FFF2-40B4-BE49-F238E27FC236}">
                <a16:creationId xmlns:a16="http://schemas.microsoft.com/office/drawing/2014/main" id="{17D70E09-5452-09D3-2957-46FEF56F691F}"/>
              </a:ext>
            </a:extLst>
          </p:cNvPr>
          <p:cNvSpPr/>
          <p:nvPr/>
        </p:nvSpPr>
        <p:spPr>
          <a:xfrm>
            <a:off x="2757864" y="4013628"/>
            <a:ext cx="6675503" cy="184316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8470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2EFF659-2E8B-E418-5B30-831E875A5FF6}"/>
              </a:ext>
            </a:extLst>
          </p:cNvPr>
          <p:cNvPicPr>
            <a:picLocks noChangeAspect="1"/>
          </p:cNvPicPr>
          <p:nvPr/>
        </p:nvPicPr>
        <p:blipFill>
          <a:blip r:embed="rId3"/>
          <a:stretch>
            <a:fillRect/>
          </a:stretch>
        </p:blipFill>
        <p:spPr>
          <a:xfrm>
            <a:off x="1740242" y="0"/>
            <a:ext cx="8711515" cy="6858000"/>
          </a:xfrm>
          <a:prstGeom prst="rect">
            <a:avLst/>
          </a:prstGeom>
        </p:spPr>
      </p:pic>
    </p:spTree>
    <p:extLst>
      <p:ext uri="{BB962C8B-B14F-4D97-AF65-F5344CB8AC3E}">
        <p14:creationId xmlns:p14="http://schemas.microsoft.com/office/powerpoint/2010/main" val="439342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68503AD-B65C-58F0-5EE2-7B720D11A01E}"/>
              </a:ext>
            </a:extLst>
          </p:cNvPr>
          <p:cNvPicPr>
            <a:picLocks noChangeAspect="1"/>
          </p:cNvPicPr>
          <p:nvPr/>
        </p:nvPicPr>
        <p:blipFill>
          <a:blip r:embed="rId3"/>
          <a:stretch>
            <a:fillRect/>
          </a:stretch>
        </p:blipFill>
        <p:spPr>
          <a:xfrm>
            <a:off x="0" y="659054"/>
            <a:ext cx="12192326" cy="5540040"/>
          </a:xfrm>
          <a:prstGeom prst="rect">
            <a:avLst/>
          </a:prstGeom>
        </p:spPr>
      </p:pic>
      <p:sp>
        <p:nvSpPr>
          <p:cNvPr id="2" name="Rectangle 1">
            <a:extLst>
              <a:ext uri="{FF2B5EF4-FFF2-40B4-BE49-F238E27FC236}">
                <a16:creationId xmlns:a16="http://schemas.microsoft.com/office/drawing/2014/main" id="{C5B7137C-2244-3BDF-7DFE-CD422962B1B2}"/>
              </a:ext>
            </a:extLst>
          </p:cNvPr>
          <p:cNvSpPr/>
          <p:nvPr/>
        </p:nvSpPr>
        <p:spPr>
          <a:xfrm>
            <a:off x="3125165" y="2407533"/>
            <a:ext cx="1551007" cy="45462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6606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BD19B-E3E2-337E-6A67-3711066FF388}"/>
              </a:ext>
            </a:extLst>
          </p:cNvPr>
          <p:cNvSpPr txBox="1"/>
          <p:nvPr/>
        </p:nvSpPr>
        <p:spPr>
          <a:xfrm>
            <a:off x="5676899" y="627628"/>
            <a:ext cx="838200" cy="923330"/>
          </a:xfrm>
          <a:custGeom>
            <a:avLst/>
            <a:gdLst>
              <a:gd name="connsiteX0" fmla="*/ 0 w 838200"/>
              <a:gd name="connsiteY0" fmla="*/ 0 h 923330"/>
              <a:gd name="connsiteX1" fmla="*/ 838200 w 838200"/>
              <a:gd name="connsiteY1" fmla="*/ 0 h 923330"/>
              <a:gd name="connsiteX2" fmla="*/ 838200 w 838200"/>
              <a:gd name="connsiteY2" fmla="*/ 923330 h 923330"/>
              <a:gd name="connsiteX3" fmla="*/ 0 w 838200"/>
              <a:gd name="connsiteY3" fmla="*/ 923330 h 923330"/>
              <a:gd name="connsiteX4" fmla="*/ 0 w 838200"/>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923330" fill="none" extrusionOk="0">
                <a:moveTo>
                  <a:pt x="0" y="0"/>
                </a:moveTo>
                <a:cubicBezTo>
                  <a:pt x="239789" y="-21739"/>
                  <a:pt x="694594" y="32725"/>
                  <a:pt x="838200" y="0"/>
                </a:cubicBezTo>
                <a:cubicBezTo>
                  <a:pt x="877601" y="424377"/>
                  <a:pt x="794357" y="732232"/>
                  <a:pt x="838200" y="923330"/>
                </a:cubicBezTo>
                <a:cubicBezTo>
                  <a:pt x="509104" y="986909"/>
                  <a:pt x="195101" y="941067"/>
                  <a:pt x="0" y="923330"/>
                </a:cubicBezTo>
                <a:cubicBezTo>
                  <a:pt x="38224" y="756041"/>
                  <a:pt x="-55899" y="456436"/>
                  <a:pt x="0" y="0"/>
                </a:cubicBezTo>
                <a:close/>
              </a:path>
              <a:path w="838200" h="923330" stroke="0" extrusionOk="0">
                <a:moveTo>
                  <a:pt x="0" y="0"/>
                </a:moveTo>
                <a:cubicBezTo>
                  <a:pt x="135854" y="-71313"/>
                  <a:pt x="699077" y="-25402"/>
                  <a:pt x="838200" y="0"/>
                </a:cubicBezTo>
                <a:cubicBezTo>
                  <a:pt x="898495" y="381580"/>
                  <a:pt x="852760" y="685430"/>
                  <a:pt x="838200" y="923330"/>
                </a:cubicBezTo>
                <a:cubicBezTo>
                  <a:pt x="750584" y="920388"/>
                  <a:pt x="178804" y="865140"/>
                  <a:pt x="0" y="923330"/>
                </a:cubicBezTo>
                <a:cubicBezTo>
                  <a:pt x="-30048" y="745367"/>
                  <a:pt x="-893" y="214319"/>
                  <a:pt x="0" y="0"/>
                </a:cubicBezTo>
                <a:close/>
              </a:path>
            </a:pathLst>
          </a:custGeom>
          <a:solidFill>
            <a:srgbClr val="C01659"/>
          </a:solidFill>
          <a:ln>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a:spAutoFit/>
          </a:bodyPr>
          <a:lstStyle/>
          <a:p>
            <a:r>
              <a:rPr lang="en-US" sz="5400" dirty="0">
                <a:solidFill>
                  <a:schemeClr val="bg1"/>
                </a:solidFill>
                <a:latin typeface="+mj-lt"/>
              </a:rPr>
              <a:t> 1 </a:t>
            </a:r>
          </a:p>
        </p:txBody>
      </p:sp>
      <p:sp>
        <p:nvSpPr>
          <p:cNvPr id="6" name="TextBox 5">
            <a:extLst>
              <a:ext uri="{FF2B5EF4-FFF2-40B4-BE49-F238E27FC236}">
                <a16:creationId xmlns:a16="http://schemas.microsoft.com/office/drawing/2014/main" id="{4D1B79D9-AF17-2A75-4554-1051296D3E17}"/>
              </a:ext>
            </a:extLst>
          </p:cNvPr>
          <p:cNvSpPr txBox="1"/>
          <p:nvPr/>
        </p:nvSpPr>
        <p:spPr>
          <a:xfrm>
            <a:off x="4263736" y="1843548"/>
            <a:ext cx="3643305" cy="707886"/>
          </a:xfrm>
          <a:prstGeom prst="rect">
            <a:avLst/>
          </a:prstGeom>
          <a:noFill/>
        </p:spPr>
        <p:txBody>
          <a:bodyPr wrap="none" rtlCol="0">
            <a:spAutoFit/>
          </a:bodyPr>
          <a:lstStyle/>
          <a:p>
            <a:r>
              <a:rPr lang="en-US" sz="4000" dirty="0">
                <a:latin typeface="+mj-lt"/>
              </a:rPr>
              <a:t>Create S3 Bucket</a:t>
            </a:r>
          </a:p>
        </p:txBody>
      </p:sp>
      <p:sp>
        <p:nvSpPr>
          <p:cNvPr id="12" name="Rectangle 11">
            <a:extLst>
              <a:ext uri="{FF2B5EF4-FFF2-40B4-BE49-F238E27FC236}">
                <a16:creationId xmlns:a16="http://schemas.microsoft.com/office/drawing/2014/main" id="{6A667164-1276-A0E4-AE53-700306D9E6A7}"/>
              </a:ext>
            </a:extLst>
          </p:cNvPr>
          <p:cNvSpPr/>
          <p:nvPr/>
        </p:nvSpPr>
        <p:spPr>
          <a:xfrm>
            <a:off x="2823411" y="2592999"/>
            <a:ext cx="6416842" cy="128337"/>
          </a:xfrm>
          <a:custGeom>
            <a:avLst/>
            <a:gdLst>
              <a:gd name="connsiteX0" fmla="*/ 0 w 6416842"/>
              <a:gd name="connsiteY0" fmla="*/ 0 h 128337"/>
              <a:gd name="connsiteX1" fmla="*/ 6416842 w 6416842"/>
              <a:gd name="connsiteY1" fmla="*/ 0 h 128337"/>
              <a:gd name="connsiteX2" fmla="*/ 6416842 w 6416842"/>
              <a:gd name="connsiteY2" fmla="*/ 128337 h 128337"/>
              <a:gd name="connsiteX3" fmla="*/ 0 w 6416842"/>
              <a:gd name="connsiteY3" fmla="*/ 128337 h 128337"/>
              <a:gd name="connsiteX4" fmla="*/ 0 w 6416842"/>
              <a:gd name="connsiteY4" fmla="*/ 0 h 1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42" h="128337" fill="none" extrusionOk="0">
                <a:moveTo>
                  <a:pt x="0" y="0"/>
                </a:moveTo>
                <a:cubicBezTo>
                  <a:pt x="1985268" y="-49533"/>
                  <a:pt x="5523485" y="-14809"/>
                  <a:pt x="6416842" y="0"/>
                </a:cubicBezTo>
                <a:cubicBezTo>
                  <a:pt x="6419037" y="18555"/>
                  <a:pt x="6417806" y="85174"/>
                  <a:pt x="6416842" y="128337"/>
                </a:cubicBezTo>
                <a:cubicBezTo>
                  <a:pt x="5078120" y="80106"/>
                  <a:pt x="3071619" y="212792"/>
                  <a:pt x="0" y="128337"/>
                </a:cubicBezTo>
                <a:cubicBezTo>
                  <a:pt x="-3919" y="69515"/>
                  <a:pt x="4771" y="20311"/>
                  <a:pt x="0" y="0"/>
                </a:cubicBezTo>
                <a:close/>
              </a:path>
              <a:path w="6416842" h="128337" stroke="0" extrusionOk="0">
                <a:moveTo>
                  <a:pt x="0" y="0"/>
                </a:moveTo>
                <a:cubicBezTo>
                  <a:pt x="1506704" y="118645"/>
                  <a:pt x="3636635" y="116012"/>
                  <a:pt x="6416842" y="0"/>
                </a:cubicBezTo>
                <a:cubicBezTo>
                  <a:pt x="6426587" y="42866"/>
                  <a:pt x="6426371" y="89246"/>
                  <a:pt x="6416842" y="128337"/>
                </a:cubicBezTo>
                <a:cubicBezTo>
                  <a:pt x="4134356" y="262937"/>
                  <a:pt x="1475372" y="-28859"/>
                  <a:pt x="0" y="128337"/>
                </a:cubicBezTo>
                <a:cubicBezTo>
                  <a:pt x="5758" y="89485"/>
                  <a:pt x="-6612" y="28212"/>
                  <a:pt x="0" y="0"/>
                </a:cubicBezTo>
                <a:close/>
              </a:path>
            </a:pathLst>
          </a:custGeom>
          <a:solidFill>
            <a:schemeClr val="accent4"/>
          </a:solidFill>
          <a:ln>
            <a:solidFill>
              <a:schemeClr val="accent2"/>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2">
            <a:extLst>
              <a:ext uri="{FF2B5EF4-FFF2-40B4-BE49-F238E27FC236}">
                <a16:creationId xmlns:a16="http://schemas.microsoft.com/office/drawing/2014/main" id="{7807605D-E801-D6E8-39AD-8582464AF9AE}"/>
              </a:ext>
            </a:extLst>
          </p:cNvPr>
          <p:cNvSpPr txBox="1">
            <a:spLocks noChangeArrowheads="1"/>
          </p:cNvSpPr>
          <p:nvPr/>
        </p:nvSpPr>
        <p:spPr bwMode="auto">
          <a:xfrm>
            <a:off x="4542969" y="2757264"/>
            <a:ext cx="3199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ea typeface="Amazon Ember" panose="020B0603020204020204" pitchFamily="34" charset="0"/>
                <a:cs typeface="Calibri" panose="020F0502020204030204" pitchFamily="34" charset="0"/>
              </a:rPr>
              <a:t>Amazon S3</a:t>
            </a:r>
          </a:p>
        </p:txBody>
      </p:sp>
      <p:pic>
        <p:nvPicPr>
          <p:cNvPr id="4" name="Graphic 63">
            <a:extLst>
              <a:ext uri="{FF2B5EF4-FFF2-40B4-BE49-F238E27FC236}">
                <a16:creationId xmlns:a16="http://schemas.microsoft.com/office/drawing/2014/main" id="{748C9395-75A6-C7CF-392B-30CEECE2782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921142" y="3677494"/>
            <a:ext cx="2432845" cy="243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6151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6D6488-3245-AAA6-5077-DF62B91DFC55}"/>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sp>
        <p:nvSpPr>
          <p:cNvPr id="6" name="Right Bracket 5">
            <a:extLst>
              <a:ext uri="{FF2B5EF4-FFF2-40B4-BE49-F238E27FC236}">
                <a16:creationId xmlns:a16="http://schemas.microsoft.com/office/drawing/2014/main" id="{FB8EF037-9785-1FA1-68BE-204AB55A7609}"/>
              </a:ext>
            </a:extLst>
          </p:cNvPr>
          <p:cNvSpPr/>
          <p:nvPr/>
        </p:nvSpPr>
        <p:spPr>
          <a:xfrm rot="5400000">
            <a:off x="7768825" y="2084872"/>
            <a:ext cx="295836" cy="847164"/>
          </a:xfrm>
          <a:prstGeom prst="rightBracket">
            <a:avLst/>
          </a:prstGeom>
          <a:ln w="25400">
            <a:solidFill>
              <a:srgbClr val="FF0200"/>
            </a:solidFill>
          </a:ln>
        </p:spPr>
        <p:style>
          <a:lnRef idx="3">
            <a:schemeClr val="accent5"/>
          </a:lnRef>
          <a:fillRef idx="0">
            <a:schemeClr val="accent5"/>
          </a:fillRef>
          <a:effectRef idx="2">
            <a:schemeClr val="accent5"/>
          </a:effectRef>
          <a:fontRef idx="minor">
            <a:schemeClr val="tx1"/>
          </a:fontRef>
        </p:style>
        <p:txBody>
          <a:bodyPr rtlCol="0" anchor="ctr"/>
          <a:lstStyle/>
          <a:p>
            <a:pPr marL="0" algn="ctr" defTabSz="914400" rtl="0" eaLnBrk="1" latinLnBrk="0" hangingPunct="1"/>
            <a:endParaRPr lang="en-US"/>
          </a:p>
        </p:txBody>
      </p:sp>
      <p:sp>
        <p:nvSpPr>
          <p:cNvPr id="8" name="TextBox 7">
            <a:extLst>
              <a:ext uri="{FF2B5EF4-FFF2-40B4-BE49-F238E27FC236}">
                <a16:creationId xmlns:a16="http://schemas.microsoft.com/office/drawing/2014/main" id="{2DC03CD8-F9A6-3693-3FC4-E714A64AF190}"/>
              </a:ext>
            </a:extLst>
          </p:cNvPr>
          <p:cNvSpPr txBox="1"/>
          <p:nvPr/>
        </p:nvSpPr>
        <p:spPr>
          <a:xfrm>
            <a:off x="6190434" y="3429000"/>
            <a:ext cx="3452617" cy="369332"/>
          </a:xfrm>
          <a:prstGeom prst="rect">
            <a:avLst/>
          </a:prstGeom>
          <a:noFill/>
        </p:spPr>
        <p:txBody>
          <a:bodyPr wrap="square">
            <a:spAutoFit/>
          </a:bodyPr>
          <a:lstStyle/>
          <a:p>
            <a:pPr marL="0" algn="ctr" defTabSz="914400" rtl="1" eaLnBrk="1" latinLnBrk="0" hangingPunct="1"/>
            <a:r>
              <a:rPr lang="en-US" b="0" i="0" u="none" strike="noStrike" dirty="0">
                <a:effectLst/>
                <a:latin typeface="Söhne"/>
              </a:rPr>
              <a:t>GET, POST, PUT, and DELETE</a:t>
            </a:r>
            <a:endParaRPr lang="ar-SA" b="0" i="0" u="none" strike="noStrike" dirty="0">
              <a:effectLst/>
              <a:latin typeface="Söhne"/>
            </a:endParaRPr>
          </a:p>
        </p:txBody>
      </p:sp>
      <p:sp>
        <p:nvSpPr>
          <p:cNvPr id="2" name="TextBox 1">
            <a:extLst>
              <a:ext uri="{FF2B5EF4-FFF2-40B4-BE49-F238E27FC236}">
                <a16:creationId xmlns:a16="http://schemas.microsoft.com/office/drawing/2014/main" id="{B801A409-8C69-243F-63F2-EF64ECCCF500}"/>
              </a:ext>
            </a:extLst>
          </p:cNvPr>
          <p:cNvSpPr txBox="1"/>
          <p:nvPr/>
        </p:nvSpPr>
        <p:spPr>
          <a:xfrm>
            <a:off x="3751031" y="1904705"/>
            <a:ext cx="4689938" cy="523220"/>
          </a:xfrm>
          <a:prstGeom prst="rect">
            <a:avLst/>
          </a:prstGeom>
          <a:noFill/>
        </p:spPr>
        <p:txBody>
          <a:bodyPr wrap="square" rtlCol="0">
            <a:spAutoFit/>
          </a:bodyPr>
          <a:lstStyle/>
          <a:p>
            <a:r>
              <a:rPr lang="en-US" sz="2800" dirty="0"/>
              <a:t>https://api.example.com/</a:t>
            </a:r>
            <a:r>
              <a:rPr lang="en-US" sz="2800" dirty="0">
                <a:solidFill>
                  <a:srgbClr val="177DC1"/>
                </a:solidFill>
              </a:rPr>
              <a:t>users</a:t>
            </a:r>
          </a:p>
        </p:txBody>
      </p:sp>
      <p:sp>
        <p:nvSpPr>
          <p:cNvPr id="3" name="Rounded Rectangle 2">
            <a:extLst>
              <a:ext uri="{FF2B5EF4-FFF2-40B4-BE49-F238E27FC236}">
                <a16:creationId xmlns:a16="http://schemas.microsoft.com/office/drawing/2014/main" id="{D827F191-11F2-44D4-697F-FE35CDC6ACD2}"/>
              </a:ext>
            </a:extLst>
          </p:cNvPr>
          <p:cNvSpPr/>
          <p:nvPr/>
        </p:nvSpPr>
        <p:spPr>
          <a:xfrm>
            <a:off x="-185194" y="114143"/>
            <a:ext cx="3049121" cy="8102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Resources</a:t>
            </a:r>
          </a:p>
        </p:txBody>
      </p:sp>
      <p:grpSp>
        <p:nvGrpSpPr>
          <p:cNvPr id="20" name="Group 19">
            <a:extLst>
              <a:ext uri="{FF2B5EF4-FFF2-40B4-BE49-F238E27FC236}">
                <a16:creationId xmlns:a16="http://schemas.microsoft.com/office/drawing/2014/main" id="{A521FCE3-3E67-62BC-E900-F9A6BD201787}"/>
              </a:ext>
            </a:extLst>
          </p:cNvPr>
          <p:cNvGrpSpPr/>
          <p:nvPr/>
        </p:nvGrpSpPr>
        <p:grpSpPr>
          <a:xfrm>
            <a:off x="6921661" y="2656372"/>
            <a:ext cx="1863524" cy="772628"/>
            <a:chOff x="6921661" y="2656372"/>
            <a:chExt cx="1863524" cy="772628"/>
          </a:xfrm>
        </p:grpSpPr>
        <p:cxnSp>
          <p:nvCxnSpPr>
            <p:cNvPr id="10" name="Straight Connector 9">
              <a:extLst>
                <a:ext uri="{FF2B5EF4-FFF2-40B4-BE49-F238E27FC236}">
                  <a16:creationId xmlns:a16="http://schemas.microsoft.com/office/drawing/2014/main" id="{69C39F76-AAD1-7F99-D958-5920C54A8EBC}"/>
                </a:ext>
              </a:extLst>
            </p:cNvPr>
            <p:cNvCxnSpPr>
              <a:stCxn id="6" idx="2"/>
            </p:cNvCxnSpPr>
            <p:nvPr/>
          </p:nvCxnSpPr>
          <p:spPr>
            <a:xfrm flipH="1">
              <a:off x="6921661" y="2656372"/>
              <a:ext cx="995082" cy="7726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1BE13-86F6-9290-85E9-557BAD9EDDA7}"/>
                </a:ext>
              </a:extLst>
            </p:cNvPr>
            <p:cNvCxnSpPr>
              <a:cxnSpLocks/>
              <a:stCxn id="6" idx="2"/>
            </p:cNvCxnSpPr>
            <p:nvPr/>
          </p:nvCxnSpPr>
          <p:spPr>
            <a:xfrm>
              <a:off x="7916743" y="2656372"/>
              <a:ext cx="868442" cy="7726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1C6BB4-898F-AE6F-C7D2-F568BD6DA120}"/>
                </a:ext>
              </a:extLst>
            </p:cNvPr>
            <p:cNvCxnSpPr>
              <a:cxnSpLocks/>
              <a:stCxn id="6" idx="2"/>
              <a:endCxn id="8" idx="0"/>
            </p:cNvCxnSpPr>
            <p:nvPr/>
          </p:nvCxnSpPr>
          <p:spPr>
            <a:xfrm>
              <a:off x="7916743" y="2656372"/>
              <a:ext cx="0" cy="7726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C57A0A-2D8D-4B2C-98FC-AD6305C36BE3}"/>
                </a:ext>
              </a:extLst>
            </p:cNvPr>
            <p:cNvCxnSpPr>
              <a:cxnSpLocks/>
              <a:stCxn id="6" idx="2"/>
            </p:cNvCxnSpPr>
            <p:nvPr/>
          </p:nvCxnSpPr>
          <p:spPr>
            <a:xfrm flipH="1">
              <a:off x="7343002" y="2656372"/>
              <a:ext cx="573741" cy="772628"/>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CB9A0A8-99FE-9048-DEE9-58C496A351C9}"/>
              </a:ext>
            </a:extLst>
          </p:cNvPr>
          <p:cNvSpPr txBox="1"/>
          <p:nvPr/>
        </p:nvSpPr>
        <p:spPr>
          <a:xfrm>
            <a:off x="3751031" y="4430075"/>
            <a:ext cx="5173050" cy="523220"/>
          </a:xfrm>
          <a:prstGeom prst="rect">
            <a:avLst/>
          </a:prstGeom>
          <a:noFill/>
        </p:spPr>
        <p:txBody>
          <a:bodyPr wrap="square" rtlCol="0">
            <a:spAutoFit/>
          </a:bodyPr>
          <a:lstStyle/>
          <a:p>
            <a:r>
              <a:rPr lang="en-US" sz="2800" dirty="0"/>
              <a:t>https://api.example.com/</a:t>
            </a:r>
            <a:r>
              <a:rPr lang="en-US" sz="2800" dirty="0">
                <a:solidFill>
                  <a:srgbClr val="177DC1"/>
                </a:solidFill>
              </a:rPr>
              <a:t>products</a:t>
            </a:r>
          </a:p>
        </p:txBody>
      </p:sp>
      <p:sp>
        <p:nvSpPr>
          <p:cNvPr id="22" name="TextBox 21">
            <a:extLst>
              <a:ext uri="{FF2B5EF4-FFF2-40B4-BE49-F238E27FC236}">
                <a16:creationId xmlns:a16="http://schemas.microsoft.com/office/drawing/2014/main" id="{40EB1992-FC54-8A2F-E220-F238ACC23C82}"/>
              </a:ext>
            </a:extLst>
          </p:cNvPr>
          <p:cNvSpPr txBox="1"/>
          <p:nvPr/>
        </p:nvSpPr>
        <p:spPr>
          <a:xfrm>
            <a:off x="3751031" y="5432410"/>
            <a:ext cx="5173050" cy="523220"/>
          </a:xfrm>
          <a:prstGeom prst="rect">
            <a:avLst/>
          </a:prstGeom>
          <a:noFill/>
        </p:spPr>
        <p:txBody>
          <a:bodyPr wrap="square" rtlCol="0">
            <a:spAutoFit/>
          </a:bodyPr>
          <a:lstStyle/>
          <a:p>
            <a:r>
              <a:rPr lang="en-US" sz="2800" dirty="0"/>
              <a:t>https://api.example.com/</a:t>
            </a:r>
            <a:r>
              <a:rPr lang="en-US" sz="2800" dirty="0">
                <a:solidFill>
                  <a:srgbClr val="177DC1"/>
                </a:solidFill>
              </a:rPr>
              <a:t>orders</a:t>
            </a:r>
          </a:p>
        </p:txBody>
      </p:sp>
    </p:spTree>
    <p:extLst>
      <p:ext uri="{BB962C8B-B14F-4D97-AF65-F5344CB8AC3E}">
        <p14:creationId xmlns:p14="http://schemas.microsoft.com/office/powerpoint/2010/main" val="526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1" grpId="0"/>
      <p:bldP spid="2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668503AD-B65C-58F0-5EE2-7B720D11A01E}"/>
              </a:ext>
            </a:extLst>
          </p:cNvPr>
          <p:cNvPicPr>
            <a:picLocks noChangeAspect="1"/>
          </p:cNvPicPr>
          <p:nvPr/>
        </p:nvPicPr>
        <p:blipFill>
          <a:blip r:embed="rId3"/>
          <a:stretch>
            <a:fillRect/>
          </a:stretch>
        </p:blipFill>
        <p:spPr>
          <a:xfrm>
            <a:off x="0" y="659054"/>
            <a:ext cx="12192326" cy="5540040"/>
          </a:xfrm>
          <a:prstGeom prst="rect">
            <a:avLst/>
          </a:prstGeom>
        </p:spPr>
      </p:pic>
      <p:sp>
        <p:nvSpPr>
          <p:cNvPr id="2" name="Rectangle 1">
            <a:extLst>
              <a:ext uri="{FF2B5EF4-FFF2-40B4-BE49-F238E27FC236}">
                <a16:creationId xmlns:a16="http://schemas.microsoft.com/office/drawing/2014/main" id="{C5B7137C-2244-3BDF-7DFE-CD422962B1B2}"/>
              </a:ext>
            </a:extLst>
          </p:cNvPr>
          <p:cNvSpPr/>
          <p:nvPr/>
        </p:nvSpPr>
        <p:spPr>
          <a:xfrm>
            <a:off x="3125165" y="2407533"/>
            <a:ext cx="1551007" cy="454620"/>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8451538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751DC5D3-51A0-E352-5DA3-8E1DC6E1F573}"/>
              </a:ext>
            </a:extLst>
          </p:cNvPr>
          <p:cNvPicPr>
            <a:picLocks noChangeAspect="1"/>
          </p:cNvPicPr>
          <p:nvPr/>
        </p:nvPicPr>
        <p:blipFill>
          <a:blip r:embed="rId2"/>
          <a:stretch>
            <a:fillRect/>
          </a:stretch>
        </p:blipFill>
        <p:spPr>
          <a:xfrm>
            <a:off x="1247401" y="761979"/>
            <a:ext cx="9697197" cy="5334042"/>
          </a:xfrm>
          <a:prstGeom prst="rect">
            <a:avLst/>
          </a:prstGeom>
        </p:spPr>
      </p:pic>
      <p:sp>
        <p:nvSpPr>
          <p:cNvPr id="2" name="Rectangle 1">
            <a:extLst>
              <a:ext uri="{FF2B5EF4-FFF2-40B4-BE49-F238E27FC236}">
                <a16:creationId xmlns:a16="http://schemas.microsoft.com/office/drawing/2014/main" id="{F71DC48A-8003-31FB-E100-994972A2BC23}"/>
              </a:ext>
            </a:extLst>
          </p:cNvPr>
          <p:cNvSpPr/>
          <p:nvPr/>
        </p:nvSpPr>
        <p:spPr>
          <a:xfrm>
            <a:off x="6096000" y="3689537"/>
            <a:ext cx="2659088" cy="67411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2292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computer&#10;&#10;Description automatically generated">
            <a:extLst>
              <a:ext uri="{FF2B5EF4-FFF2-40B4-BE49-F238E27FC236}">
                <a16:creationId xmlns:a16="http://schemas.microsoft.com/office/drawing/2014/main" id="{19775A51-A9E8-F4E2-BD08-3F2D29B3D8B4}"/>
              </a:ext>
            </a:extLst>
          </p:cNvPr>
          <p:cNvPicPr>
            <a:picLocks noChangeAspect="1"/>
          </p:cNvPicPr>
          <p:nvPr/>
        </p:nvPicPr>
        <p:blipFill>
          <a:blip r:embed="rId3"/>
          <a:stretch>
            <a:fillRect/>
          </a:stretch>
        </p:blipFill>
        <p:spPr>
          <a:xfrm>
            <a:off x="1089959" y="349247"/>
            <a:ext cx="10012082" cy="6159506"/>
          </a:xfrm>
          <a:prstGeom prst="rect">
            <a:avLst/>
          </a:prstGeom>
        </p:spPr>
      </p:pic>
      <p:sp>
        <p:nvSpPr>
          <p:cNvPr id="2" name="Rectangle 1">
            <a:extLst>
              <a:ext uri="{FF2B5EF4-FFF2-40B4-BE49-F238E27FC236}">
                <a16:creationId xmlns:a16="http://schemas.microsoft.com/office/drawing/2014/main" id="{A6E32137-C770-6653-EF9F-BB61775F23C4}"/>
              </a:ext>
            </a:extLst>
          </p:cNvPr>
          <p:cNvSpPr/>
          <p:nvPr/>
        </p:nvSpPr>
        <p:spPr>
          <a:xfrm>
            <a:off x="8904022" y="4340507"/>
            <a:ext cx="1640516" cy="47456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2224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method&#10;&#10;Description automatically generated">
            <a:extLst>
              <a:ext uri="{FF2B5EF4-FFF2-40B4-BE49-F238E27FC236}">
                <a16:creationId xmlns:a16="http://schemas.microsoft.com/office/drawing/2014/main" id="{BDA6D94B-294D-CFF1-3D15-7FC97EF4662C}"/>
              </a:ext>
            </a:extLst>
          </p:cNvPr>
          <p:cNvPicPr>
            <a:picLocks noChangeAspect="1"/>
          </p:cNvPicPr>
          <p:nvPr/>
        </p:nvPicPr>
        <p:blipFill>
          <a:blip r:embed="rId3"/>
          <a:stretch>
            <a:fillRect/>
          </a:stretch>
        </p:blipFill>
        <p:spPr>
          <a:xfrm>
            <a:off x="2881064" y="0"/>
            <a:ext cx="6429871" cy="6858000"/>
          </a:xfrm>
          <a:prstGeom prst="rect">
            <a:avLst/>
          </a:prstGeom>
        </p:spPr>
      </p:pic>
      <p:pic>
        <p:nvPicPr>
          <p:cNvPr id="6" name="Picture 5" descr="A white board with black lines&#10;&#10;Description automatically generated">
            <a:extLst>
              <a:ext uri="{FF2B5EF4-FFF2-40B4-BE49-F238E27FC236}">
                <a16:creationId xmlns:a16="http://schemas.microsoft.com/office/drawing/2014/main" id="{D2DDB077-2386-5690-F739-F7BB92AFA2A1}"/>
              </a:ext>
            </a:extLst>
          </p:cNvPr>
          <p:cNvPicPr>
            <a:picLocks noChangeAspect="1"/>
          </p:cNvPicPr>
          <p:nvPr/>
        </p:nvPicPr>
        <p:blipFill>
          <a:blip r:embed="rId4"/>
          <a:stretch>
            <a:fillRect/>
          </a:stretch>
        </p:blipFill>
        <p:spPr>
          <a:xfrm>
            <a:off x="3236553" y="1150215"/>
            <a:ext cx="4229118" cy="2026785"/>
          </a:xfrm>
          <a:prstGeom prst="rect">
            <a:avLst/>
          </a:prstGeom>
        </p:spPr>
      </p:pic>
    </p:spTree>
    <p:extLst>
      <p:ext uri="{BB962C8B-B14F-4D97-AF65-F5344CB8AC3E}">
        <p14:creationId xmlns:p14="http://schemas.microsoft.com/office/powerpoint/2010/main" val="27009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8" name="Picture 7" descr="A screenshot of a computer&#10;&#10;Description automatically generated">
            <a:extLst>
              <a:ext uri="{FF2B5EF4-FFF2-40B4-BE49-F238E27FC236}">
                <a16:creationId xmlns:a16="http://schemas.microsoft.com/office/drawing/2014/main" id="{827E8A19-B028-5F8F-E74F-B2ADE58244FD}"/>
              </a:ext>
            </a:extLst>
          </p:cNvPr>
          <p:cNvPicPr>
            <a:picLocks noChangeAspect="1"/>
          </p:cNvPicPr>
          <p:nvPr/>
        </p:nvPicPr>
        <p:blipFill>
          <a:blip r:embed="rId2"/>
          <a:stretch>
            <a:fillRect/>
          </a:stretch>
        </p:blipFill>
        <p:spPr>
          <a:xfrm>
            <a:off x="2150900" y="0"/>
            <a:ext cx="7772400" cy="6755611"/>
          </a:xfrm>
          <a:prstGeom prst="rect">
            <a:avLst/>
          </a:prstGeom>
        </p:spPr>
      </p:pic>
      <p:sp>
        <p:nvSpPr>
          <p:cNvPr id="2" name="Rectangle 1">
            <a:extLst>
              <a:ext uri="{FF2B5EF4-FFF2-40B4-BE49-F238E27FC236}">
                <a16:creationId xmlns:a16="http://schemas.microsoft.com/office/drawing/2014/main" id="{31CB22D7-76C4-75E7-4D91-A47F3B7D50FE}"/>
              </a:ext>
            </a:extLst>
          </p:cNvPr>
          <p:cNvSpPr/>
          <p:nvPr/>
        </p:nvSpPr>
        <p:spPr>
          <a:xfrm>
            <a:off x="2150900" y="1143106"/>
            <a:ext cx="2571571" cy="1426473"/>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6" name="Rectangle 5">
            <a:extLst>
              <a:ext uri="{FF2B5EF4-FFF2-40B4-BE49-F238E27FC236}">
                <a16:creationId xmlns:a16="http://schemas.microsoft.com/office/drawing/2014/main" id="{C1D2F6B4-72D1-722A-AC3B-F5EB2E9F4EF6}"/>
              </a:ext>
            </a:extLst>
          </p:cNvPr>
          <p:cNvSpPr/>
          <p:nvPr/>
        </p:nvSpPr>
        <p:spPr>
          <a:xfrm>
            <a:off x="5250193" y="4715813"/>
            <a:ext cx="757778" cy="2308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4315FE-F614-1A37-0927-83EABAF0DE39}"/>
              </a:ext>
            </a:extLst>
          </p:cNvPr>
          <p:cNvSpPr txBox="1"/>
          <p:nvPr/>
        </p:nvSpPr>
        <p:spPr>
          <a:xfrm>
            <a:off x="5196739" y="4725716"/>
            <a:ext cx="1024570" cy="230832"/>
          </a:xfrm>
          <a:prstGeom prst="rect">
            <a:avLst/>
          </a:prstGeom>
          <a:noFill/>
        </p:spPr>
        <p:txBody>
          <a:bodyPr wrap="square" rtlCol="0">
            <a:spAutoFit/>
          </a:bodyPr>
          <a:lstStyle/>
          <a:p>
            <a:r>
              <a:rPr lang="en-US" sz="900" dirty="0"/>
              <a:t>323232323232</a:t>
            </a:r>
            <a:endParaRPr lang="en-US" sz="1200" dirty="0"/>
          </a:p>
        </p:txBody>
      </p:sp>
      <p:sp>
        <p:nvSpPr>
          <p:cNvPr id="9" name="Rectangle 8">
            <a:extLst>
              <a:ext uri="{FF2B5EF4-FFF2-40B4-BE49-F238E27FC236}">
                <a16:creationId xmlns:a16="http://schemas.microsoft.com/office/drawing/2014/main" id="{3877EF6E-68BC-801A-D3D8-FFCEFCCAE0C3}"/>
              </a:ext>
            </a:extLst>
          </p:cNvPr>
          <p:cNvSpPr/>
          <p:nvPr/>
        </p:nvSpPr>
        <p:spPr>
          <a:xfrm>
            <a:off x="2257284" y="4288422"/>
            <a:ext cx="5763972" cy="80443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1" name="Right Arrow 10">
            <a:extLst>
              <a:ext uri="{FF2B5EF4-FFF2-40B4-BE49-F238E27FC236}">
                <a16:creationId xmlns:a16="http://schemas.microsoft.com/office/drawing/2014/main" id="{036C02F1-AF6E-855F-9C04-D79CFF8CC8CD}"/>
              </a:ext>
            </a:extLst>
          </p:cNvPr>
          <p:cNvSpPr/>
          <p:nvPr/>
        </p:nvSpPr>
        <p:spPr>
          <a:xfrm>
            <a:off x="1710190" y="5833641"/>
            <a:ext cx="542019" cy="196769"/>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5" name="Group 4">
            <a:extLst>
              <a:ext uri="{FF2B5EF4-FFF2-40B4-BE49-F238E27FC236}">
                <a16:creationId xmlns:a16="http://schemas.microsoft.com/office/drawing/2014/main" id="{A50B7BED-5805-0362-D9DD-775C6A8FEB40}"/>
              </a:ext>
            </a:extLst>
          </p:cNvPr>
          <p:cNvGrpSpPr/>
          <p:nvPr/>
        </p:nvGrpSpPr>
        <p:grpSpPr>
          <a:xfrm>
            <a:off x="2454245" y="11017"/>
            <a:ext cx="7239441" cy="6858000"/>
            <a:chOff x="2454245" y="11017"/>
            <a:chExt cx="7239441" cy="6858000"/>
          </a:xfrm>
        </p:grpSpPr>
        <p:pic>
          <p:nvPicPr>
            <p:cNvPr id="6" name="Picture 5" descr="A screenshot of a method&#10;&#10;Description automatically generated">
              <a:extLst>
                <a:ext uri="{FF2B5EF4-FFF2-40B4-BE49-F238E27FC236}">
                  <a16:creationId xmlns:a16="http://schemas.microsoft.com/office/drawing/2014/main" id="{61BB7FC0-31AC-91B6-5D95-1D3303E888F5}"/>
                </a:ext>
              </a:extLst>
            </p:cNvPr>
            <p:cNvPicPr>
              <a:picLocks noChangeAspect="1"/>
            </p:cNvPicPr>
            <p:nvPr/>
          </p:nvPicPr>
          <p:blipFill>
            <a:blip r:embed="rId2"/>
            <a:stretch>
              <a:fillRect/>
            </a:stretch>
          </p:blipFill>
          <p:spPr>
            <a:xfrm>
              <a:off x="2454245" y="11017"/>
              <a:ext cx="7239441" cy="6858000"/>
            </a:xfrm>
            <a:prstGeom prst="rect">
              <a:avLst/>
            </a:prstGeom>
          </p:spPr>
        </p:pic>
        <p:sp>
          <p:nvSpPr>
            <p:cNvPr id="3" name="Rectangle 2">
              <a:extLst>
                <a:ext uri="{FF2B5EF4-FFF2-40B4-BE49-F238E27FC236}">
                  <a16:creationId xmlns:a16="http://schemas.microsoft.com/office/drawing/2014/main" id="{B8BF6501-26FF-F811-5C68-AB1A6AB0881F}"/>
                </a:ext>
              </a:extLst>
            </p:cNvPr>
            <p:cNvSpPr/>
            <p:nvPr/>
          </p:nvSpPr>
          <p:spPr>
            <a:xfrm>
              <a:off x="5342623" y="4296575"/>
              <a:ext cx="698359" cy="2308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5B6090-8FE3-49CF-38C2-28E453F81A7F}"/>
                </a:ext>
              </a:extLst>
            </p:cNvPr>
            <p:cNvSpPr txBox="1"/>
            <p:nvPr/>
          </p:nvSpPr>
          <p:spPr>
            <a:xfrm>
              <a:off x="5259460" y="4318124"/>
              <a:ext cx="1024570" cy="230832"/>
            </a:xfrm>
            <a:prstGeom prst="rect">
              <a:avLst/>
            </a:prstGeom>
            <a:noFill/>
          </p:spPr>
          <p:txBody>
            <a:bodyPr wrap="square" rtlCol="0">
              <a:spAutoFit/>
            </a:bodyPr>
            <a:lstStyle/>
            <a:p>
              <a:r>
                <a:rPr lang="en-US" sz="900" dirty="0"/>
                <a:t>323232323232</a:t>
              </a:r>
              <a:endParaRPr lang="en-US" sz="1200" dirty="0"/>
            </a:p>
          </p:txBody>
        </p:sp>
      </p:grpSp>
      <p:sp>
        <p:nvSpPr>
          <p:cNvPr id="7" name="Rectangle 6">
            <a:extLst>
              <a:ext uri="{FF2B5EF4-FFF2-40B4-BE49-F238E27FC236}">
                <a16:creationId xmlns:a16="http://schemas.microsoft.com/office/drawing/2014/main" id="{61E3C60F-EA23-50AD-DFD0-D89F1B56144B}"/>
              </a:ext>
            </a:extLst>
          </p:cNvPr>
          <p:cNvSpPr/>
          <p:nvPr/>
        </p:nvSpPr>
        <p:spPr>
          <a:xfrm>
            <a:off x="2498314" y="5231757"/>
            <a:ext cx="2467225" cy="1312045"/>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40017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pic>
        <p:nvPicPr>
          <p:cNvPr id="3" name="Picture 2" descr="A screenshot of a web page&#10;&#10;Description automatically generated">
            <a:extLst>
              <a:ext uri="{FF2B5EF4-FFF2-40B4-BE49-F238E27FC236}">
                <a16:creationId xmlns:a16="http://schemas.microsoft.com/office/drawing/2014/main" id="{A41ECCAD-5570-9E90-9F83-237C58BED2AE}"/>
              </a:ext>
            </a:extLst>
          </p:cNvPr>
          <p:cNvPicPr>
            <a:picLocks noChangeAspect="1"/>
          </p:cNvPicPr>
          <p:nvPr/>
        </p:nvPicPr>
        <p:blipFill>
          <a:blip r:embed="rId3"/>
          <a:stretch>
            <a:fillRect/>
          </a:stretch>
        </p:blipFill>
        <p:spPr>
          <a:xfrm>
            <a:off x="0" y="114143"/>
            <a:ext cx="12186394" cy="6418859"/>
          </a:xfrm>
          <a:prstGeom prst="rect">
            <a:avLst/>
          </a:prstGeom>
        </p:spPr>
      </p:pic>
      <p:sp>
        <p:nvSpPr>
          <p:cNvPr id="2" name="Rectangle 1">
            <a:extLst>
              <a:ext uri="{FF2B5EF4-FFF2-40B4-BE49-F238E27FC236}">
                <a16:creationId xmlns:a16="http://schemas.microsoft.com/office/drawing/2014/main" id="{A7F06F52-5F27-8CAC-24CA-A9F855CE6414}"/>
              </a:ext>
            </a:extLst>
          </p:cNvPr>
          <p:cNvSpPr/>
          <p:nvPr/>
        </p:nvSpPr>
        <p:spPr>
          <a:xfrm>
            <a:off x="229503" y="114144"/>
            <a:ext cx="10696998" cy="1020176"/>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15619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B0513D-CCF8-FAD0-0087-D5FC224D39E0}"/>
              </a:ext>
            </a:extLst>
          </p:cNvPr>
          <p:cNvSpPr/>
          <p:nvPr/>
        </p:nvSpPr>
        <p:spPr>
          <a:xfrm>
            <a:off x="0" y="6343747"/>
            <a:ext cx="1981200" cy="400110"/>
          </a:xfrm>
          <a:prstGeom prst="rect">
            <a:avLst/>
          </a:prstGeom>
          <a:noFill/>
        </p:spPr>
        <p:txBody>
          <a:bodyPr wrap="square" lIns="91440" tIns="45720" rIns="91440" bIns="45720">
            <a:spAutoFit/>
          </a:bodyPr>
          <a:lstStyle/>
          <a:p>
            <a:pPr algn="ctr" rtl="1">
              <a:spcAft>
                <a:spcPts val="600"/>
              </a:spcAft>
            </a:pP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Tiger4Code</a:t>
            </a:r>
          </a:p>
        </p:txBody>
      </p:sp>
      <p:grpSp>
        <p:nvGrpSpPr>
          <p:cNvPr id="6" name="Group 5">
            <a:extLst>
              <a:ext uri="{FF2B5EF4-FFF2-40B4-BE49-F238E27FC236}">
                <a16:creationId xmlns:a16="http://schemas.microsoft.com/office/drawing/2014/main" id="{C3C635DD-B77A-DB56-225F-B4028C752A36}"/>
              </a:ext>
            </a:extLst>
          </p:cNvPr>
          <p:cNvGrpSpPr/>
          <p:nvPr/>
        </p:nvGrpSpPr>
        <p:grpSpPr>
          <a:xfrm>
            <a:off x="70578" y="114143"/>
            <a:ext cx="12050843" cy="6629714"/>
            <a:chOff x="70578" y="114143"/>
            <a:chExt cx="12050843" cy="6629714"/>
          </a:xfrm>
        </p:grpSpPr>
        <p:pic>
          <p:nvPicPr>
            <p:cNvPr id="3" name="Picture 2" descr="A screenshot of a computer&#10;&#10;Description automatically generated">
              <a:extLst>
                <a:ext uri="{FF2B5EF4-FFF2-40B4-BE49-F238E27FC236}">
                  <a16:creationId xmlns:a16="http://schemas.microsoft.com/office/drawing/2014/main" id="{18E4FA08-0F92-B55E-CAD2-B38D3D1D2B59}"/>
                </a:ext>
              </a:extLst>
            </p:cNvPr>
            <p:cNvPicPr>
              <a:picLocks noChangeAspect="1"/>
            </p:cNvPicPr>
            <p:nvPr/>
          </p:nvPicPr>
          <p:blipFill>
            <a:blip r:embed="rId3"/>
            <a:stretch>
              <a:fillRect/>
            </a:stretch>
          </p:blipFill>
          <p:spPr>
            <a:xfrm>
              <a:off x="70578" y="114143"/>
              <a:ext cx="12050843" cy="6629714"/>
            </a:xfrm>
            <a:prstGeom prst="rect">
              <a:avLst/>
            </a:prstGeom>
          </p:spPr>
        </p:pic>
        <p:sp>
          <p:nvSpPr>
            <p:cNvPr id="5" name="Rectangle 4">
              <a:extLst>
                <a:ext uri="{FF2B5EF4-FFF2-40B4-BE49-F238E27FC236}">
                  <a16:creationId xmlns:a16="http://schemas.microsoft.com/office/drawing/2014/main" id="{27FB1CA2-01C1-02D6-4C59-189CA5DBB327}"/>
                </a:ext>
              </a:extLst>
            </p:cNvPr>
            <p:cNvSpPr/>
            <p:nvPr/>
          </p:nvSpPr>
          <p:spPr>
            <a:xfrm>
              <a:off x="3266501" y="2258457"/>
              <a:ext cx="837282" cy="2539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A9FC89E6-D9BA-E9F7-261F-49B3F9B1613A}"/>
                </a:ext>
              </a:extLst>
            </p:cNvPr>
            <p:cNvSpPr txBox="1"/>
            <p:nvPr/>
          </p:nvSpPr>
          <p:spPr>
            <a:xfrm>
              <a:off x="3172857" y="2258457"/>
              <a:ext cx="1024570" cy="253916"/>
            </a:xfrm>
            <a:prstGeom prst="rect">
              <a:avLst/>
            </a:prstGeom>
            <a:noFill/>
          </p:spPr>
          <p:txBody>
            <a:bodyPr wrap="square" rtlCol="0">
              <a:spAutoFit/>
            </a:bodyPr>
            <a:lstStyle/>
            <a:p>
              <a:r>
                <a:rPr lang="en-US" sz="1050" dirty="0"/>
                <a:t>323232323232</a:t>
              </a:r>
              <a:endParaRPr lang="en-US" sz="1200" dirty="0"/>
            </a:p>
          </p:txBody>
        </p:sp>
      </p:grpSp>
      <p:grpSp>
        <p:nvGrpSpPr>
          <p:cNvPr id="11" name="Group 10">
            <a:extLst>
              <a:ext uri="{FF2B5EF4-FFF2-40B4-BE49-F238E27FC236}">
                <a16:creationId xmlns:a16="http://schemas.microsoft.com/office/drawing/2014/main" id="{61FDF996-C847-3F3C-7D87-370EF51D195B}"/>
              </a:ext>
            </a:extLst>
          </p:cNvPr>
          <p:cNvGrpSpPr/>
          <p:nvPr/>
        </p:nvGrpSpPr>
        <p:grpSpPr>
          <a:xfrm>
            <a:off x="4294146" y="2754775"/>
            <a:ext cx="5856851" cy="2187615"/>
            <a:chOff x="4294146" y="2754775"/>
            <a:chExt cx="5856851" cy="2187615"/>
          </a:xfrm>
        </p:grpSpPr>
        <p:sp>
          <p:nvSpPr>
            <p:cNvPr id="7" name="Rectangle 6">
              <a:extLst>
                <a:ext uri="{FF2B5EF4-FFF2-40B4-BE49-F238E27FC236}">
                  <a16:creationId xmlns:a16="http://schemas.microsoft.com/office/drawing/2014/main" id="{2917094A-A32E-2D8E-8CFA-23927E572FC3}"/>
                </a:ext>
              </a:extLst>
            </p:cNvPr>
            <p:cNvSpPr/>
            <p:nvPr/>
          </p:nvSpPr>
          <p:spPr>
            <a:xfrm>
              <a:off x="7614150" y="2754775"/>
              <a:ext cx="2536847" cy="674225"/>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8" name="Rectangle 7">
              <a:extLst>
                <a:ext uri="{FF2B5EF4-FFF2-40B4-BE49-F238E27FC236}">
                  <a16:creationId xmlns:a16="http://schemas.microsoft.com/office/drawing/2014/main" id="{FE2B947E-BC95-7925-44A0-3AC5D786E3CC}"/>
                </a:ext>
              </a:extLst>
            </p:cNvPr>
            <p:cNvSpPr/>
            <p:nvPr/>
          </p:nvSpPr>
          <p:spPr>
            <a:xfrm>
              <a:off x="4294146" y="4504481"/>
              <a:ext cx="1377450" cy="437909"/>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0" name="Straight Connector 9">
              <a:extLst>
                <a:ext uri="{FF2B5EF4-FFF2-40B4-BE49-F238E27FC236}">
                  <a16:creationId xmlns:a16="http://schemas.microsoft.com/office/drawing/2014/main" id="{F826910C-B018-75A4-B71D-EDDB8F825A5E}"/>
                </a:ext>
              </a:extLst>
            </p:cNvPr>
            <p:cNvCxnSpPr>
              <a:endCxn id="7" idx="1"/>
            </p:cNvCxnSpPr>
            <p:nvPr/>
          </p:nvCxnSpPr>
          <p:spPr>
            <a:xfrm flipV="1">
              <a:off x="5011838" y="3091888"/>
              <a:ext cx="2602312" cy="1375940"/>
            </a:xfrm>
            <a:prstGeom prst="line">
              <a:avLst/>
            </a:prstGeom>
            <a:ln w="25400">
              <a:solidFill>
                <a:srgbClr val="FF2F92"/>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5D12FAD1-52F3-66C5-1B6C-9551B1321665}"/>
              </a:ext>
            </a:extLst>
          </p:cNvPr>
          <p:cNvSpPr/>
          <p:nvPr/>
        </p:nvSpPr>
        <p:spPr>
          <a:xfrm>
            <a:off x="10637134" y="555585"/>
            <a:ext cx="1147822" cy="541762"/>
          </a:xfrm>
          <a:prstGeom prst="rect">
            <a:avLst/>
          </a:prstGeom>
          <a:noFill/>
          <a:ln w="254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404999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C646B35-FA20-BF0C-8C58-C669BD67E76F}"/>
              </a:ext>
            </a:extLst>
          </p:cNvPr>
          <p:cNvPicPr>
            <a:picLocks noChangeAspect="1"/>
          </p:cNvPicPr>
          <p:nvPr/>
        </p:nvPicPr>
        <p:blipFill>
          <a:blip r:embed="rId3"/>
          <a:stretch>
            <a:fillRect/>
          </a:stretch>
        </p:blipFill>
        <p:spPr>
          <a:xfrm>
            <a:off x="2222500" y="768350"/>
            <a:ext cx="7747000" cy="5321300"/>
          </a:xfrm>
          <a:prstGeom prst="rect">
            <a:avLst/>
          </a:prstGeom>
        </p:spPr>
      </p:pic>
    </p:spTree>
    <p:extLst>
      <p:ext uri="{BB962C8B-B14F-4D97-AF65-F5344CB8AC3E}">
        <p14:creationId xmlns:p14="http://schemas.microsoft.com/office/powerpoint/2010/main" val="128776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10153</TotalTime>
  <Words>6917</Words>
  <Application>Microsoft Macintosh PowerPoint</Application>
  <PresentationFormat>Widescreen</PresentationFormat>
  <Paragraphs>810</Paragraphs>
  <Slides>116</Slides>
  <Notes>105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Google Sans</vt:lpstr>
      <vt:lpstr>Söhne</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 play audio with</vt:lpstr>
      <vt:lpstr>PowerPoint Presentation</vt:lpstr>
      <vt:lpstr>PowerPoint Presentation</vt:lpstr>
      <vt:lpstr>PowerPoint Presentation</vt:lpstr>
      <vt:lpstr>PowerPoint Presentation</vt:lpstr>
      <vt:lpstr>not desiged for security illustration, you need to add that layer later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dc:title>
  <dc:creator>Microsoft Office User</dc:creator>
  <cp:lastModifiedBy>Microsoft Office User</cp:lastModifiedBy>
  <cp:revision>272</cp:revision>
  <dcterms:created xsi:type="dcterms:W3CDTF">2023-07-21T16:23:18Z</dcterms:created>
  <dcterms:modified xsi:type="dcterms:W3CDTF">2023-10-31T20:31:46Z</dcterms:modified>
</cp:coreProperties>
</file>